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 id="2147483708" r:id="rId2"/>
  </p:sldMasterIdLst>
  <p:notesMasterIdLst>
    <p:notesMasterId r:id="rId9"/>
  </p:notesMasterIdLst>
  <p:handoutMasterIdLst>
    <p:handoutMasterId r:id="rId10"/>
  </p:handoutMasterIdLst>
  <p:sldIdLst>
    <p:sldId id="256" r:id="rId3"/>
    <p:sldId id="257" r:id="rId4"/>
    <p:sldId id="258" r:id="rId5"/>
    <p:sldId id="259" r:id="rId6"/>
    <p:sldId id="260" r:id="rId7"/>
    <p:sldId id="261" r:id="rId8"/>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744" y="-90"/>
      </p:cViewPr>
      <p:guideLst>
        <p:guide orient="horz" pos="2160"/>
        <p:guide pos="2880"/>
      </p:guideLst>
    </p:cSldViewPr>
  </p:slideViewPr>
  <p:notesTextViewPr>
    <p:cViewPr>
      <p:scale>
        <a:sx n="1" d="1"/>
        <a:sy n="1" d="1"/>
      </p:scale>
      <p:origin x="0" y="0"/>
    </p:cViewPr>
  </p:notesTextViewPr>
  <p:notesViewPr>
    <p:cSldViewPr>
      <p:cViewPr varScale="1">
        <p:scale>
          <a:sx n="56" d="100"/>
          <a:sy n="56" d="100"/>
        </p:scale>
        <p:origin x="-2088"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presProps" Target="presProps.xml"/><Relationship Id="rId5" Type="http://schemas.openxmlformats.org/officeDocument/2006/relationships/slide" Target="slides/slide3.xml"/><Relationship Id="rId10"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l-GR" smtClean="0"/>
              <a:t>παιδαγωγικο τμημα δημοτικης εκπαιδευσης</a:t>
            </a:r>
            <a:endParaRPr lang="el-GR"/>
          </a:p>
        </p:txBody>
      </p:sp>
      <p:sp>
        <p:nvSpPr>
          <p:cNvPr id="3" name="Θέση ημερομηνίας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17C2F86-3BDE-44A4-B8A8-0FADEB98F26E}" type="datetimeFigureOut">
              <a:rPr lang="el-GR" smtClean="0"/>
              <a:t>23/04/2018</a:t>
            </a:fld>
            <a:endParaRPr lang="el-GR"/>
          </a:p>
        </p:txBody>
      </p:sp>
      <p:sp>
        <p:nvSpPr>
          <p:cNvPr id="4" name="Θέση υποσέλιδου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5" name="Θέση αριθμού διαφάνειας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4FB990C-8297-4909-9D76-1BA869C4E5D9}" type="slidenum">
              <a:rPr lang="el-GR" smtClean="0"/>
              <a:t>‹#›</a:t>
            </a:fld>
            <a:endParaRPr lang="el-GR"/>
          </a:p>
        </p:txBody>
      </p:sp>
    </p:spTree>
    <p:extLst>
      <p:ext uri="{BB962C8B-B14F-4D97-AF65-F5344CB8AC3E}">
        <p14:creationId xmlns:p14="http://schemas.microsoft.com/office/powerpoint/2010/main" val="421753663"/>
      </p:ext>
    </p:extLst>
  </p:cSld>
  <p:clrMap bg1="lt1" tx1="dk1" bg2="lt2" tx2="dk2" accent1="accent1" accent2="accent2" accent3="accent3" accent4="accent4" accent5="accent5" accent6="accent6" hlink="hlink" folHlink="folHlink"/>
  <p:hf sldNum="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l-GR" smtClean="0"/>
              <a:t>παιδαγωγικο τμημα δημοτικης εκπαιδευσης</a:t>
            </a:r>
            <a:endParaRPr lang="el-GR"/>
          </a:p>
        </p:txBody>
      </p:sp>
      <p:sp>
        <p:nvSpPr>
          <p:cNvPr id="3" name="Θέση ημερομηνίας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C8DC2D1-2016-4082-8627-AEFEFF9A4267}" type="datetimeFigureOut">
              <a:rPr lang="el-GR" smtClean="0"/>
              <a:t>23/04/2018</a:t>
            </a:fld>
            <a:endParaRPr lang="el-GR"/>
          </a:p>
        </p:txBody>
      </p:sp>
      <p:sp>
        <p:nvSpPr>
          <p:cNvPr id="4" name="Θέση εικόνας διαφάνειας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Θέση υποσέλιδου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ACB027D-5E7D-475F-9F42-86C2668132C9}" type="slidenum">
              <a:rPr lang="el-GR" smtClean="0"/>
              <a:t>‹#›</a:t>
            </a:fld>
            <a:endParaRPr lang="el-GR"/>
          </a:p>
        </p:txBody>
      </p:sp>
    </p:spTree>
    <p:extLst>
      <p:ext uri="{BB962C8B-B14F-4D97-AF65-F5344CB8AC3E}">
        <p14:creationId xmlns:p14="http://schemas.microsoft.com/office/powerpoint/2010/main" val="4279307648"/>
      </p:ext>
    </p:extLst>
  </p:cSld>
  <p:clrMap bg1="lt1" tx1="dk1" bg2="lt2" tx2="dk2" accent1="accent1" accent2="accent2" accent3="accent3" accent4="accent4" accent5="accent5" accent6="accent6" hlink="hlink" folHlink="folHlink"/>
  <p:hf sldNum="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Τίτλος 1"/>
          <p:cNvSpPr>
            <a:spLocks noGrp="1"/>
          </p:cNvSpPr>
          <p:nvPr>
            <p:ph type="ctrTitle"/>
          </p:nvPr>
        </p:nvSpPr>
        <p:spPr>
          <a:xfrm>
            <a:off x="685800" y="2130425"/>
            <a:ext cx="7772400" cy="1470025"/>
          </a:xfrm>
        </p:spPr>
        <p:txBody>
          <a:bodyPr/>
          <a:lstStyle/>
          <a:p>
            <a:r>
              <a:rPr lang="el-GR" smtClean="0"/>
              <a:t>Στυλ κύριου τίτλου</a:t>
            </a:r>
            <a:endParaRPr lang="el-GR"/>
          </a:p>
        </p:txBody>
      </p:sp>
      <p:sp>
        <p:nvSpPr>
          <p:cNvPr id="3" name="Υπότιτλος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Στυλ κύριου υπότιτλου</a:t>
            </a:r>
            <a:endParaRPr lang="el-GR"/>
          </a:p>
        </p:txBody>
      </p:sp>
      <p:sp>
        <p:nvSpPr>
          <p:cNvPr id="4" name="Θέση ημερομηνίας 3"/>
          <p:cNvSpPr>
            <a:spLocks noGrp="1"/>
          </p:cNvSpPr>
          <p:nvPr>
            <p:ph type="dt" sz="half" idx="10"/>
          </p:nvPr>
        </p:nvSpPr>
        <p:spPr/>
        <p:txBody>
          <a:bodyPr/>
          <a:lstStyle/>
          <a:p>
            <a:fld id="{CD53E1C6-7896-48AC-B24C-73899B593E6B}" type="datetime1">
              <a:rPr lang="el-GR" smtClean="0"/>
              <a:t>23/04/2018</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F9B038A4-3AAF-489A-8509-A78BFACE11ED}" type="slidenum">
              <a:rPr lang="el-GR" smtClean="0"/>
              <a:t>‹#›</a:t>
            </a:fld>
            <a:endParaRPr lang="el-GR"/>
          </a:p>
        </p:txBody>
      </p:sp>
    </p:spTree>
    <p:extLst>
      <p:ext uri="{BB962C8B-B14F-4D97-AF65-F5344CB8AC3E}">
        <p14:creationId xmlns:p14="http://schemas.microsoft.com/office/powerpoint/2010/main" val="21208547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κατακόρυφου κειμένου 2"/>
          <p:cNvSpPr>
            <a:spLocks noGrp="1"/>
          </p:cNvSpPr>
          <p:nvPr>
            <p:ph type="body" orient="vert" idx="1"/>
          </p:nvPr>
        </p:nvSpPr>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fld id="{F2ADB4EF-0118-4C79-9884-0AEB23AFE173}" type="datetime1">
              <a:rPr lang="el-GR" smtClean="0"/>
              <a:t>23/04/2018</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F9B038A4-3AAF-489A-8509-A78BFACE11ED}" type="slidenum">
              <a:rPr lang="el-GR" smtClean="0"/>
              <a:t>‹#›</a:t>
            </a:fld>
            <a:endParaRPr lang="el-GR"/>
          </a:p>
        </p:txBody>
      </p:sp>
    </p:spTree>
    <p:extLst>
      <p:ext uri="{BB962C8B-B14F-4D97-AF65-F5344CB8AC3E}">
        <p14:creationId xmlns:p14="http://schemas.microsoft.com/office/powerpoint/2010/main" val="17238261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p:cNvSpPr>
            <a:spLocks noGrp="1"/>
          </p:cNvSpPr>
          <p:nvPr>
            <p:ph type="title" orient="vert"/>
          </p:nvPr>
        </p:nvSpPr>
        <p:spPr>
          <a:xfrm>
            <a:off x="6629400" y="274638"/>
            <a:ext cx="2057400" cy="5851525"/>
          </a:xfrm>
        </p:spPr>
        <p:txBody>
          <a:bodyPr vert="eaVert"/>
          <a:lstStyle/>
          <a:p>
            <a:r>
              <a:rPr lang="el-GR" smtClean="0"/>
              <a:t>Στυλ κύριου τίτλου</a:t>
            </a:r>
            <a:endParaRPr lang="el-GR"/>
          </a:p>
        </p:txBody>
      </p:sp>
      <p:sp>
        <p:nvSpPr>
          <p:cNvPr id="3" name="Θέση κατακόρυφου κειμένου 2"/>
          <p:cNvSpPr>
            <a:spLocks noGrp="1"/>
          </p:cNvSpPr>
          <p:nvPr>
            <p:ph type="body" orient="vert" idx="1"/>
          </p:nvPr>
        </p:nvSpPr>
        <p:spPr>
          <a:xfrm>
            <a:off x="457200" y="274638"/>
            <a:ext cx="6019800" cy="5851525"/>
          </a:xfrm>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fld id="{BFFD4183-315F-4188-AE46-4E8349C006FE}" type="datetime1">
              <a:rPr lang="el-GR" smtClean="0"/>
              <a:t>23/04/2018</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F9B038A4-3AAF-489A-8509-A78BFACE11ED}" type="slidenum">
              <a:rPr lang="el-GR" smtClean="0"/>
              <a:t>‹#›</a:t>
            </a:fld>
            <a:endParaRPr lang="el-GR"/>
          </a:p>
        </p:txBody>
      </p:sp>
    </p:spTree>
    <p:extLst>
      <p:ext uri="{BB962C8B-B14F-4D97-AF65-F5344CB8AC3E}">
        <p14:creationId xmlns:p14="http://schemas.microsoft.com/office/powerpoint/2010/main" val="16560730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Διαφάνεια τίτλου">
    <p:spTree>
      <p:nvGrpSpPr>
        <p:cNvPr id="1" name=""/>
        <p:cNvGrpSpPr/>
        <p:nvPr/>
      </p:nvGrpSpPr>
      <p:grpSpPr>
        <a:xfrm>
          <a:off x="0" y="0"/>
          <a:ext cx="0" cy="0"/>
          <a:chOff x="0" y="0"/>
          <a:chExt cx="0" cy="0"/>
        </a:xfrm>
      </p:grpSpPr>
      <p:sp>
        <p:nvSpPr>
          <p:cNvPr id="10" name="Rectangle 9"/>
          <p:cNvSpPr/>
          <p:nvPr/>
        </p:nvSpPr>
        <p:spPr>
          <a:xfrm>
            <a:off x="0" y="0"/>
            <a:ext cx="9144000" cy="2933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p:cNvCxnSpPr/>
          <p:nvPr/>
        </p:nvCxnSpPr>
        <p:spPr>
          <a:xfrm>
            <a:off x="0" y="2925286"/>
            <a:ext cx="9144000" cy="1588"/>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2514600" y="2362200"/>
            <a:ext cx="4114800" cy="112776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pPr algn="ctr" defTabSz="914400" rtl="0" eaLnBrk="1" latinLnBrk="0" hangingPunct="1">
              <a:spcBef>
                <a:spcPts val="400"/>
              </a:spcBef>
              <a:buNone/>
            </a:pPr>
            <a:endParaRPr lang="en-US" sz="1800" b="1" kern="1200" cap="all" spc="0" baseline="0" smtClean="0">
              <a:solidFill>
                <a:schemeClr val="bg1"/>
              </a:solidFill>
              <a:latin typeface="+mj-lt"/>
              <a:ea typeface="+mj-ea"/>
              <a:cs typeface="Tunga" pitchFamily="2"/>
            </a:endParaRPr>
          </a:p>
        </p:txBody>
      </p:sp>
      <p:sp>
        <p:nvSpPr>
          <p:cNvPr id="3" name="Subtitle 2"/>
          <p:cNvSpPr>
            <a:spLocks noGrp="1"/>
          </p:cNvSpPr>
          <p:nvPr>
            <p:ph type="subTitle" idx="1"/>
          </p:nvPr>
        </p:nvSpPr>
        <p:spPr>
          <a:xfrm>
            <a:off x="2565400" y="3045460"/>
            <a:ext cx="4013200" cy="428625"/>
          </a:xfrm>
        </p:spPr>
        <p:txBody>
          <a:bodyPr tIns="0" anchor="t">
            <a:noAutofit/>
          </a:bodyPr>
          <a:lstStyle>
            <a:lvl1pPr marL="0" indent="0" algn="ctr">
              <a:buNone/>
              <a:defRPr sz="1600" b="0" i="0" cap="none" spc="0" baseline="0">
                <a:solidFill>
                  <a:schemeClr val="bg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Στυλ κύριου υπότιτλου</a:t>
            </a:r>
            <a:endParaRPr lang="en-US" dirty="0"/>
          </a:p>
        </p:txBody>
      </p:sp>
      <p:sp>
        <p:nvSpPr>
          <p:cNvPr id="12" name="Title 11"/>
          <p:cNvSpPr>
            <a:spLocks noGrp="1"/>
          </p:cNvSpPr>
          <p:nvPr>
            <p:ph type="title"/>
          </p:nvPr>
        </p:nvSpPr>
        <p:spPr>
          <a:xfrm>
            <a:off x="2565400" y="2397760"/>
            <a:ext cx="4013200" cy="599440"/>
          </a:xfrm>
          <a:noFill/>
          <a:ln>
            <a:noFill/>
          </a:ln>
        </p:spPr>
        <p:txBody>
          <a:bodyPr bIns="0" anchor="b"/>
          <a:lstStyle>
            <a:lvl1pPr>
              <a:defRPr>
                <a:effectLst>
                  <a:glow rad="88900">
                    <a:schemeClr val="tx1">
                      <a:alpha val="60000"/>
                    </a:schemeClr>
                  </a:glow>
                </a:effectLst>
              </a:defRPr>
            </a:lvl1pPr>
          </a:lstStyle>
          <a:p>
            <a:r>
              <a:rPr lang="el-GR" smtClean="0"/>
              <a:t>Στυλ κύριου τίτλου</a:t>
            </a:r>
            <a:endParaRPr lang="en-US" dirty="0"/>
          </a:p>
        </p:txBody>
      </p:sp>
      <p:sp>
        <p:nvSpPr>
          <p:cNvPr id="11" name="Date Placeholder 10"/>
          <p:cNvSpPr>
            <a:spLocks noGrp="1"/>
          </p:cNvSpPr>
          <p:nvPr>
            <p:ph type="dt" sz="half" idx="10"/>
          </p:nvPr>
        </p:nvSpPr>
        <p:spPr bwMode="black"/>
        <p:txBody>
          <a:bodyPr/>
          <a:lstStyle/>
          <a:p>
            <a:fld id="{BBB92663-16E3-4169-BDCE-16F92F594FCC}" type="datetime1">
              <a:rPr lang="el-GR" smtClean="0"/>
              <a:t>23/04/2018</a:t>
            </a:fld>
            <a:endParaRPr lang="el-GR"/>
          </a:p>
        </p:txBody>
      </p:sp>
      <p:sp>
        <p:nvSpPr>
          <p:cNvPr id="17" name="Slide Number Placeholder 16"/>
          <p:cNvSpPr>
            <a:spLocks noGrp="1"/>
          </p:cNvSpPr>
          <p:nvPr>
            <p:ph type="sldNum" sz="quarter" idx="11"/>
          </p:nvPr>
        </p:nvSpPr>
        <p:spPr/>
        <p:txBody>
          <a:bodyPr/>
          <a:lstStyle/>
          <a:p>
            <a:fld id="{8FB4DA39-0ACF-4887-A49C-FEF0717397B7}" type="slidenum">
              <a:rPr lang="el-GR" smtClean="0"/>
              <a:t>‹#›</a:t>
            </a:fld>
            <a:endParaRPr lang="el-GR"/>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31" name="Content Placeholder 30"/>
          <p:cNvSpPr>
            <a:spLocks noGrp="1"/>
          </p:cNvSpPr>
          <p:nvPr>
            <p:ph sz="quarter" idx="13"/>
          </p:nvPr>
        </p:nvSpPr>
        <p:spPr>
          <a:xfrm>
            <a:off x="457200" y="2020824"/>
            <a:ext cx="8229600" cy="4075176"/>
          </a:xfrm>
        </p:spPr>
        <p:txBody>
          <a:bodyPr>
            <a:normAutofit/>
          </a:bodyPr>
          <a:lstStyle>
            <a:lvl1pPr>
              <a:defRPr sz="2400"/>
            </a:lvl1pPr>
            <a:lvl2pPr>
              <a:defRPr sz="2400"/>
            </a:lvl2pPr>
            <a:lvl3pPr>
              <a:defRPr sz="2400"/>
            </a:lvl3pPr>
            <a:lvl4pPr>
              <a:defRPr sz="2400"/>
            </a:lvl4pPr>
            <a:lvl5pPr>
              <a:defRPr sz="2400"/>
            </a:lvl5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9" name="Title 8"/>
          <p:cNvSpPr>
            <a:spLocks noGrp="1"/>
          </p:cNvSpPr>
          <p:nvPr>
            <p:ph type="title"/>
          </p:nvPr>
        </p:nvSpPr>
        <p:spPr/>
        <p:txBody>
          <a:bodyPr/>
          <a:lstStyle/>
          <a:p>
            <a:r>
              <a:rPr lang="el-GR" smtClean="0"/>
              <a:t>Στυλ κύριου τίτλου</a:t>
            </a:r>
            <a:endParaRPr lang="en-US"/>
          </a:p>
        </p:txBody>
      </p:sp>
      <p:sp>
        <p:nvSpPr>
          <p:cNvPr id="11" name="Date Placeholder 10"/>
          <p:cNvSpPr>
            <a:spLocks noGrp="1"/>
          </p:cNvSpPr>
          <p:nvPr>
            <p:ph type="dt" sz="half" idx="14"/>
          </p:nvPr>
        </p:nvSpPr>
        <p:spPr/>
        <p:txBody>
          <a:bodyPr/>
          <a:lstStyle/>
          <a:p>
            <a:fld id="{9EADCA47-918A-424D-AD58-8D5AF380E996}" type="datetime1">
              <a:rPr lang="el-GR" smtClean="0"/>
              <a:t>23/04/2018</a:t>
            </a:fld>
            <a:endParaRPr lang="el-GR"/>
          </a:p>
        </p:txBody>
      </p:sp>
      <p:sp>
        <p:nvSpPr>
          <p:cNvPr id="12" name="Slide Number Placeholder 11"/>
          <p:cNvSpPr>
            <a:spLocks noGrp="1"/>
          </p:cNvSpPr>
          <p:nvPr>
            <p:ph type="sldNum" sz="quarter" idx="15"/>
          </p:nvPr>
        </p:nvSpPr>
        <p:spPr/>
        <p:txBody>
          <a:bodyPr/>
          <a:lstStyle/>
          <a:p>
            <a:fld id="{8FB4DA39-0ACF-4887-A49C-FEF0717397B7}" type="slidenum">
              <a:rPr lang="el-GR" smtClean="0"/>
              <a:t>‹#›</a:t>
            </a:fld>
            <a:endParaRPr lang="el-GR"/>
          </a:p>
        </p:txBody>
      </p:sp>
      <p:pic>
        <p:nvPicPr>
          <p:cNvPr id="3" name="Εικόνα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4564"/>
            <a:ext cx="1172754" cy="1336204"/>
          </a:xfrm>
          <a:prstGeom prst="rect">
            <a:avLst/>
          </a:prstGeom>
        </p:spPr>
      </p:pic>
      <p:pic>
        <p:nvPicPr>
          <p:cNvPr id="4" name="Εικόνα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5301208"/>
            <a:ext cx="1146319" cy="157442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p14:conveyor dir="l"/>
      </p:transition>
    </mc:Choice>
    <mc:Fallback>
      <p:transition spd="slow">
        <p:fade/>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Κεφαλίδα ενότητας">
    <p:bg>
      <p:bgRef idx="1002">
        <a:schemeClr val="bg1"/>
      </p:bgRef>
    </p:bg>
    <p:spTree>
      <p:nvGrpSpPr>
        <p:cNvPr id="1" name=""/>
        <p:cNvGrpSpPr/>
        <p:nvPr/>
      </p:nvGrpSpPr>
      <p:grpSpPr>
        <a:xfrm>
          <a:off x="0" y="0"/>
          <a:ext cx="0" cy="0"/>
          <a:chOff x="0" y="0"/>
          <a:chExt cx="0" cy="0"/>
        </a:xfrm>
      </p:grpSpPr>
      <p:sp>
        <p:nvSpPr>
          <p:cNvPr id="8" name="Rectangle 7"/>
          <p:cNvSpPr/>
          <p:nvPr/>
        </p:nvSpPr>
        <p:spPr>
          <a:xfrm>
            <a:off x="0" y="3922776"/>
            <a:ext cx="9144000" cy="29352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p:nvPr/>
        </p:nvCxnSpPr>
        <p:spPr>
          <a:xfrm>
            <a:off x="0" y="3921760"/>
            <a:ext cx="9144000" cy="1588"/>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2514600" y="3368040"/>
            <a:ext cx="4114800" cy="112776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pPr algn="ctr" defTabSz="914400" rtl="0" eaLnBrk="1" latinLnBrk="0" hangingPunct="1">
              <a:spcBef>
                <a:spcPts val="400"/>
              </a:spcBef>
              <a:buNone/>
            </a:pPr>
            <a:endParaRPr lang="en-US" sz="1800" b="1" kern="1200" cap="all" spc="0" baseline="0" smtClean="0">
              <a:solidFill>
                <a:schemeClr val="bg1"/>
              </a:solidFill>
              <a:latin typeface="+mj-lt"/>
              <a:ea typeface="+mj-ea"/>
              <a:cs typeface="Tunga" pitchFamily="2"/>
            </a:endParaRPr>
          </a:p>
        </p:txBody>
      </p:sp>
      <p:sp>
        <p:nvSpPr>
          <p:cNvPr id="9" name="Title Placeholder 1"/>
          <p:cNvSpPr>
            <a:spLocks noGrp="1"/>
          </p:cNvSpPr>
          <p:nvPr>
            <p:ph type="title"/>
          </p:nvPr>
        </p:nvSpPr>
        <p:spPr bwMode="black">
          <a:xfrm>
            <a:off x="2529052" y="3367246"/>
            <a:ext cx="4085897" cy="706821"/>
          </a:xfrm>
          <a:prstGeom prst="rect">
            <a:avLst/>
          </a:prstGeom>
          <a:noFill/>
          <a:ln w="98425" cmpd="thinThick">
            <a:noFill/>
            <a:miter lim="800000"/>
          </a:ln>
        </p:spPr>
        <p:txBody>
          <a:bodyPr vert="horz" lIns="91440" tIns="45720" rIns="91440" bIns="0" rtlCol="0" anchor="b" anchorCtr="0">
            <a:normAutofit/>
          </a:bodyPr>
          <a:lstStyle>
            <a:lvl1pPr>
              <a:defRPr kumimoji="0" lang="en-US" sz="1800" b="1" i="0" u="none" strike="noStrike" kern="1200" cap="all" spc="0" normalizeH="0" baseline="0" noProof="0" dirty="0" smtClean="0">
                <a:ln>
                  <a:noFill/>
                </a:ln>
                <a:solidFill>
                  <a:schemeClr val="bg1"/>
                </a:solidFill>
                <a:effectLst/>
                <a:uLnTx/>
                <a:uFillTx/>
                <a:latin typeface="+mj-lt"/>
                <a:ea typeface="+mj-ea"/>
                <a:cs typeface="Tunga" pitchFamily="2"/>
              </a:defRPr>
            </a:lvl1pPr>
          </a:lstStyle>
          <a:p>
            <a:r>
              <a:rPr lang="el-GR" smtClean="0"/>
              <a:t>Στυλ κύριου τίτλου</a:t>
            </a:r>
            <a:endParaRPr lang="en-US" dirty="0"/>
          </a:p>
        </p:txBody>
      </p:sp>
      <p:sp>
        <p:nvSpPr>
          <p:cNvPr id="10" name="Subtitle 2"/>
          <p:cNvSpPr>
            <a:spLocks noGrp="1"/>
          </p:cNvSpPr>
          <p:nvPr>
            <p:ph type="subTitle" idx="1"/>
          </p:nvPr>
        </p:nvSpPr>
        <p:spPr bwMode="black">
          <a:xfrm>
            <a:off x="2518542" y="4084577"/>
            <a:ext cx="4106917" cy="397094"/>
          </a:xfrm>
        </p:spPr>
        <p:txBody>
          <a:bodyPr tIns="0" anchor="t" anchorCtr="0">
            <a:normAutofit/>
          </a:bodyPr>
          <a:lstStyle>
            <a:lvl1pPr marL="0" indent="0" algn="ctr">
              <a:buNone/>
              <a:defRPr kumimoji="0" lang="en-US" sz="1600" b="0" i="0" u="none" strike="noStrike" kern="1200" cap="none" spc="0" normalizeH="0" baseline="0" noProof="0" dirty="0">
                <a:ln>
                  <a:noFill/>
                </a:ln>
                <a:solidFill>
                  <a:schemeClr val="bg1"/>
                </a:solidFill>
                <a:effectLst/>
                <a:uLnTx/>
                <a:uFillTx/>
                <a:latin typeface="+mn-lt"/>
                <a:ea typeface="+mn-ea"/>
                <a:cs typeface="Tahoma"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Στυλ κύριου υπότιτλου</a:t>
            </a:r>
            <a:endParaRPr lang="en-US" dirty="0"/>
          </a:p>
        </p:txBody>
      </p:sp>
      <p:sp>
        <p:nvSpPr>
          <p:cNvPr id="13" name="Date Placeholder 12"/>
          <p:cNvSpPr>
            <a:spLocks noGrp="1"/>
          </p:cNvSpPr>
          <p:nvPr>
            <p:ph type="dt" sz="half" idx="10"/>
          </p:nvPr>
        </p:nvSpPr>
        <p:spPr/>
        <p:txBody>
          <a:bodyPr/>
          <a:lstStyle/>
          <a:p>
            <a:fld id="{E665E9D5-BCE8-424F-A132-9514D81DF742}" type="datetime1">
              <a:rPr lang="el-GR" smtClean="0"/>
              <a:t>23/04/2018</a:t>
            </a:fld>
            <a:endParaRPr lang="el-GR"/>
          </a:p>
        </p:txBody>
      </p:sp>
      <p:sp>
        <p:nvSpPr>
          <p:cNvPr id="14" name="Slide Number Placeholder 13"/>
          <p:cNvSpPr>
            <a:spLocks noGrp="1"/>
          </p:cNvSpPr>
          <p:nvPr>
            <p:ph type="sldNum" sz="quarter" idx="11"/>
          </p:nvPr>
        </p:nvSpPr>
        <p:spPr/>
        <p:txBody>
          <a:bodyPr/>
          <a:lstStyle/>
          <a:p>
            <a:fld id="{8FB4DA39-0ACF-4887-A49C-FEF0717397B7}" type="slidenum">
              <a:rPr lang="el-GR" smtClean="0"/>
              <a:t>‹#›</a:t>
            </a:fld>
            <a:endParaRPr lang="el-GR"/>
          </a:p>
        </p:txBody>
      </p:sp>
      <p:sp>
        <p:nvSpPr>
          <p:cNvPr id="15" name="Footer Placeholder 14"/>
          <p:cNvSpPr>
            <a:spLocks noGrp="1"/>
          </p:cNvSpPr>
          <p:nvPr>
            <p:ph type="ftr" sz="quarter" idx="12"/>
          </p:nvPr>
        </p:nvSpPr>
        <p:spPr/>
        <p:txBody>
          <a:bodyPr/>
          <a:lstStyle/>
          <a:p>
            <a:endParaRPr lang="el-G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14" name="Content Placeholder 30"/>
          <p:cNvSpPr>
            <a:spLocks noGrp="1"/>
          </p:cNvSpPr>
          <p:nvPr>
            <p:ph sz="quarter" idx="13"/>
          </p:nvPr>
        </p:nvSpPr>
        <p:spPr>
          <a:xfrm>
            <a:off x="457201" y="2020824"/>
            <a:ext cx="4023360" cy="4005072"/>
          </a:xfrm>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15" name="Content Placeholder 30"/>
          <p:cNvSpPr>
            <a:spLocks noGrp="1"/>
          </p:cNvSpPr>
          <p:nvPr>
            <p:ph sz="quarter" idx="14"/>
          </p:nvPr>
        </p:nvSpPr>
        <p:spPr>
          <a:xfrm>
            <a:off x="4663440" y="2020824"/>
            <a:ext cx="4023360" cy="4005072"/>
          </a:xfrm>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9" name="Date Placeholder 8"/>
          <p:cNvSpPr>
            <a:spLocks noGrp="1"/>
          </p:cNvSpPr>
          <p:nvPr>
            <p:ph type="dt" sz="half" idx="15"/>
          </p:nvPr>
        </p:nvSpPr>
        <p:spPr/>
        <p:txBody>
          <a:bodyPr/>
          <a:lstStyle/>
          <a:p>
            <a:fld id="{A520855E-7C5E-42EE-9D57-ED6804CCA027}" type="datetime1">
              <a:rPr lang="el-GR" smtClean="0"/>
              <a:t>23/04/2018</a:t>
            </a:fld>
            <a:endParaRPr lang="el-GR"/>
          </a:p>
        </p:txBody>
      </p:sp>
      <p:sp>
        <p:nvSpPr>
          <p:cNvPr id="12" name="Slide Number Placeholder 11"/>
          <p:cNvSpPr>
            <a:spLocks noGrp="1"/>
          </p:cNvSpPr>
          <p:nvPr>
            <p:ph type="sldNum" sz="quarter" idx="16"/>
          </p:nvPr>
        </p:nvSpPr>
        <p:spPr/>
        <p:txBody>
          <a:bodyPr/>
          <a:lstStyle/>
          <a:p>
            <a:fld id="{8FB4DA39-0ACF-4887-A49C-FEF0717397B7}" type="slidenum">
              <a:rPr lang="el-GR" smtClean="0"/>
              <a:t>‹#›</a:t>
            </a:fld>
            <a:endParaRPr lang="el-GR"/>
          </a:p>
        </p:txBody>
      </p:sp>
      <p:sp>
        <p:nvSpPr>
          <p:cNvPr id="13" name="Footer Placeholder 12"/>
          <p:cNvSpPr>
            <a:spLocks noGrp="1"/>
          </p:cNvSpPr>
          <p:nvPr>
            <p:ph type="ftr" sz="quarter" idx="17"/>
          </p:nvPr>
        </p:nvSpPr>
        <p:spPr/>
        <p:txBody>
          <a:bodyPr/>
          <a:lstStyle/>
          <a:p>
            <a:endParaRPr lang="el-GR"/>
          </a:p>
        </p:txBody>
      </p:sp>
      <p:sp>
        <p:nvSpPr>
          <p:cNvPr id="16" name="Title 15"/>
          <p:cNvSpPr>
            <a:spLocks noGrp="1"/>
          </p:cNvSpPr>
          <p:nvPr>
            <p:ph type="title"/>
          </p:nvPr>
        </p:nvSpPr>
        <p:spPr/>
        <p:txBody>
          <a:bodyPr/>
          <a:lstStyle/>
          <a:p>
            <a:r>
              <a:rPr lang="el-GR" smtClean="0"/>
              <a:t>Στυλ κύριου τίτλου</a:t>
            </a:r>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3" name="Content Placeholder 30"/>
          <p:cNvSpPr>
            <a:spLocks noGrp="1"/>
          </p:cNvSpPr>
          <p:nvPr>
            <p:ph sz="quarter" idx="13"/>
          </p:nvPr>
        </p:nvSpPr>
        <p:spPr>
          <a:xfrm>
            <a:off x="457201" y="2819400"/>
            <a:ext cx="4023360" cy="3209544"/>
          </a:xfrm>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24" name="Content Placeholder 30"/>
          <p:cNvSpPr>
            <a:spLocks noGrp="1"/>
          </p:cNvSpPr>
          <p:nvPr>
            <p:ph sz="quarter" idx="14"/>
          </p:nvPr>
        </p:nvSpPr>
        <p:spPr>
          <a:xfrm>
            <a:off x="4663440" y="2816352"/>
            <a:ext cx="4023360" cy="3209544"/>
          </a:xfrm>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20" name="Text Placeholder 3"/>
          <p:cNvSpPr>
            <a:spLocks noGrp="1"/>
          </p:cNvSpPr>
          <p:nvPr>
            <p:ph type="body" sz="half" idx="2"/>
          </p:nvPr>
        </p:nvSpPr>
        <p:spPr>
          <a:xfrm>
            <a:off x="457200" y="2020824"/>
            <a:ext cx="4023360" cy="704088"/>
          </a:xfrm>
          <a:noFill/>
          <a:ln w="98425" cmpd="thinThick">
            <a:no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1" kern="1200" cap="none" spc="200" baseline="0" smtClean="0">
                <a:solidFill>
                  <a:schemeClr val="tx1"/>
                </a:solidFill>
                <a:latin typeface="+mj-lt"/>
                <a:ea typeface="+mj-ea"/>
                <a:cs typeface="Tunga" pitchFamily="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21" name="Text Placeholder 3"/>
          <p:cNvSpPr>
            <a:spLocks noGrp="1"/>
          </p:cNvSpPr>
          <p:nvPr>
            <p:ph type="body" sz="half" idx="15"/>
          </p:nvPr>
        </p:nvSpPr>
        <p:spPr>
          <a:xfrm>
            <a:off x="4663440" y="2020824"/>
            <a:ext cx="4023360" cy="704088"/>
          </a:xfrm>
          <a:noFill/>
          <a:ln w="98425" cmpd="thinThick">
            <a:no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1" i="0" kern="1200" cap="none" spc="200" baseline="0" dirty="0" smtClean="0">
                <a:solidFill>
                  <a:schemeClr val="tx1"/>
                </a:solidFill>
                <a:latin typeface="+mj-lt"/>
                <a:ea typeface="+mj-ea"/>
                <a:cs typeface="Tunga" pitchFamily="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lnSpc>
                <a:spcPct val="110000"/>
              </a:lnSpc>
              <a:spcBef>
                <a:spcPts val="400"/>
              </a:spcBef>
              <a:spcAft>
                <a:spcPts val="0"/>
              </a:spcAft>
              <a:buClr>
                <a:schemeClr val="accent1"/>
              </a:buClr>
              <a:buFontTx/>
              <a:buNone/>
            </a:pPr>
            <a:r>
              <a:rPr lang="el-GR" smtClean="0"/>
              <a:t>Στυλ υποδείγματος κειμένου</a:t>
            </a:r>
          </a:p>
        </p:txBody>
      </p:sp>
      <p:sp>
        <p:nvSpPr>
          <p:cNvPr id="18" name="Title 17"/>
          <p:cNvSpPr>
            <a:spLocks noGrp="1"/>
          </p:cNvSpPr>
          <p:nvPr>
            <p:ph type="title"/>
          </p:nvPr>
        </p:nvSpPr>
        <p:spPr/>
        <p:txBody>
          <a:bodyPr/>
          <a:lstStyle/>
          <a:p>
            <a:r>
              <a:rPr lang="el-GR" smtClean="0"/>
              <a:t>Στυλ κύριου τίτλου</a:t>
            </a:r>
            <a:endParaRPr lang="en-US"/>
          </a:p>
        </p:txBody>
      </p:sp>
    </p:spTree>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Προσαρμοσμένη διάταξη">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Tree>
    <p:extLst>
      <p:ext uri="{BB962C8B-B14F-4D97-AF65-F5344CB8AC3E}">
        <p14:creationId xmlns:p14="http://schemas.microsoft.com/office/powerpoint/2010/main" val="4144078778"/>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l-GR" smtClean="0"/>
              <a:t>Στυλ κύριου τίτλου</a:t>
            </a:r>
            <a:endParaRPr lang="en-US"/>
          </a:p>
        </p:txBody>
      </p:sp>
      <p:sp>
        <p:nvSpPr>
          <p:cNvPr id="15" name="Date Placeholder 14"/>
          <p:cNvSpPr>
            <a:spLocks noGrp="1"/>
          </p:cNvSpPr>
          <p:nvPr>
            <p:ph type="dt" sz="half" idx="10"/>
          </p:nvPr>
        </p:nvSpPr>
        <p:spPr/>
        <p:txBody>
          <a:bodyPr/>
          <a:lstStyle/>
          <a:p>
            <a:fld id="{F1EEC4FD-7C31-4312-B74B-17FD4B01F36A}" type="datetime1">
              <a:rPr lang="el-GR" smtClean="0"/>
              <a:t>23/04/2018</a:t>
            </a:fld>
            <a:endParaRPr lang="el-GR"/>
          </a:p>
        </p:txBody>
      </p:sp>
      <p:sp>
        <p:nvSpPr>
          <p:cNvPr id="16" name="Slide Number Placeholder 15"/>
          <p:cNvSpPr>
            <a:spLocks noGrp="1"/>
          </p:cNvSpPr>
          <p:nvPr>
            <p:ph type="sldNum" sz="quarter" idx="11"/>
          </p:nvPr>
        </p:nvSpPr>
        <p:spPr/>
        <p:txBody>
          <a:bodyPr/>
          <a:lstStyle/>
          <a:p>
            <a:fld id="{8FB4DA39-0ACF-4887-A49C-FEF0717397B7}" type="slidenum">
              <a:rPr lang="el-GR" smtClean="0"/>
              <a:t>‹#›</a:t>
            </a:fld>
            <a:endParaRPr lang="el-GR"/>
          </a:p>
        </p:txBody>
      </p:sp>
      <p:sp>
        <p:nvSpPr>
          <p:cNvPr id="17" name="Footer Placeholder 16"/>
          <p:cNvSpPr>
            <a:spLocks noGrp="1"/>
          </p:cNvSpPr>
          <p:nvPr>
            <p:ph type="ftr" sz="quarter" idx="12"/>
          </p:nvPr>
        </p:nvSpPr>
        <p:spPr/>
        <p:txBody>
          <a:bodyPr/>
          <a:lstStyle/>
          <a:p>
            <a:endParaRPr lang="el-G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blank" preserve="1">
  <p:cSld name="Κενή">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1844B3D0-8D39-46AB-A87F-D5C1BA37804F}" type="datetime1">
              <a:rPr lang="el-GR" smtClean="0"/>
              <a:t>23/04/2018</a:t>
            </a:fld>
            <a:endParaRPr lang="el-GR"/>
          </a:p>
        </p:txBody>
      </p:sp>
      <p:sp>
        <p:nvSpPr>
          <p:cNvPr id="8" name="Slide Number Placeholder 7"/>
          <p:cNvSpPr>
            <a:spLocks noGrp="1"/>
          </p:cNvSpPr>
          <p:nvPr>
            <p:ph type="sldNum" sz="quarter" idx="11"/>
          </p:nvPr>
        </p:nvSpPr>
        <p:spPr/>
        <p:txBody>
          <a:bodyPr/>
          <a:lstStyle/>
          <a:p>
            <a:fld id="{8FB4DA39-0ACF-4887-A49C-FEF0717397B7}" type="slidenum">
              <a:rPr lang="el-GR" smtClean="0"/>
              <a:t>‹#›</a:t>
            </a:fld>
            <a:endParaRPr lang="el-GR"/>
          </a:p>
        </p:txBody>
      </p:sp>
      <p:sp>
        <p:nvSpPr>
          <p:cNvPr id="9" name="Footer Placeholder 8"/>
          <p:cNvSpPr>
            <a:spLocks noGrp="1"/>
          </p:cNvSpPr>
          <p:nvPr>
            <p:ph type="ftr" sz="quarter" idx="12"/>
          </p:nvPr>
        </p:nvSpPr>
        <p:spPr/>
        <p:txBody>
          <a:bodyPr/>
          <a:lstStyle/>
          <a:p>
            <a:endParaRPr 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περιεχομένου 2"/>
          <p:cNvSpPr>
            <a:spLocks noGrp="1"/>
          </p:cNvSpPr>
          <p:nvPr>
            <p:ph idx="1"/>
          </p:nvPr>
        </p:nvSpPr>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fld id="{02E95ABC-F265-48F8-A86E-8E4B81AD2550}" type="datetime1">
              <a:rPr lang="el-GR" smtClean="0"/>
              <a:t>23/04/2018</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F9B038A4-3AAF-489A-8509-A78BFACE11ED}" type="slidenum">
              <a:rPr lang="el-GR" smtClean="0"/>
              <a:t>‹#›</a:t>
            </a:fld>
            <a:endParaRPr lang="el-GR"/>
          </a:p>
        </p:txBody>
      </p:sp>
    </p:spTree>
    <p:extLst>
      <p:ext uri="{BB962C8B-B14F-4D97-AF65-F5344CB8AC3E}">
        <p14:creationId xmlns:p14="http://schemas.microsoft.com/office/powerpoint/2010/main" val="217390511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14" name="Content Placeholder 30"/>
          <p:cNvSpPr>
            <a:spLocks noGrp="1"/>
          </p:cNvSpPr>
          <p:nvPr>
            <p:ph sz="quarter" idx="14"/>
          </p:nvPr>
        </p:nvSpPr>
        <p:spPr>
          <a:xfrm>
            <a:off x="1485900" y="1914525"/>
            <a:ext cx="6172200" cy="3510915"/>
          </a:xfrm>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11" name="Text Placeholder 3"/>
          <p:cNvSpPr>
            <a:spLocks noGrp="1"/>
          </p:cNvSpPr>
          <p:nvPr>
            <p:ph type="body" sz="half" idx="2"/>
          </p:nvPr>
        </p:nvSpPr>
        <p:spPr>
          <a:xfrm>
            <a:off x="1737360" y="5513832"/>
            <a:ext cx="5669280" cy="548640"/>
          </a:xfrm>
        </p:spPr>
        <p:txBody>
          <a:bodyPr vert="horz" lIns="91440" tIns="0" rIns="91440" bIns="45720" rtlCol="0" anchor="ctr">
            <a:normAutofit/>
          </a:bodyPr>
          <a:lstStyle>
            <a:lvl1pPr marL="0" indent="0" algn="ctr" defTabSz="914400" rtl="0" eaLnBrk="1" latinLnBrk="0" hangingPunct="1">
              <a:lnSpc>
                <a:spcPct val="100000"/>
              </a:lnSpc>
              <a:spcBef>
                <a:spcPts val="0"/>
              </a:spcBef>
              <a:buClr>
                <a:schemeClr val="accent1"/>
              </a:buClr>
              <a:buFont typeface="Arial" pitchFamily="34" charset="0"/>
              <a:buNone/>
              <a:defRPr lang="en-US" sz="1400" b="0" i="0" kern="1200" cap="none" spc="0" baseline="0" smtClean="0">
                <a:solidFill>
                  <a:schemeClr val="tx1"/>
                </a:solidFill>
                <a:latin typeface="+mn-lt"/>
                <a:ea typeface="+mn-ea"/>
                <a:cs typeface="Tahoma"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13" name="Title 12"/>
          <p:cNvSpPr>
            <a:spLocks noGrp="1"/>
          </p:cNvSpPr>
          <p:nvPr>
            <p:ph type="title"/>
          </p:nvPr>
        </p:nvSpPr>
        <p:spPr/>
        <p:txBody>
          <a:bodyPr/>
          <a:lstStyle/>
          <a:p>
            <a:r>
              <a:rPr lang="el-GR" smtClean="0"/>
              <a:t>Στυλ κύριου τίτλου</a:t>
            </a:r>
            <a:endParaRPr lang="en-US"/>
          </a:p>
        </p:txBody>
      </p:sp>
      <p:sp>
        <p:nvSpPr>
          <p:cNvPr id="16" name="Date Placeholder 15"/>
          <p:cNvSpPr>
            <a:spLocks noGrp="1"/>
          </p:cNvSpPr>
          <p:nvPr>
            <p:ph type="dt" sz="half" idx="15"/>
          </p:nvPr>
        </p:nvSpPr>
        <p:spPr/>
        <p:txBody>
          <a:bodyPr/>
          <a:lstStyle/>
          <a:p>
            <a:fld id="{CAB6321C-F851-47BE-BAF7-B27004DFB54E}" type="datetime1">
              <a:rPr lang="el-GR" smtClean="0"/>
              <a:t>23/04/2018</a:t>
            </a:fld>
            <a:endParaRPr lang="el-GR"/>
          </a:p>
        </p:txBody>
      </p:sp>
      <p:sp>
        <p:nvSpPr>
          <p:cNvPr id="19" name="Slide Number Placeholder 18"/>
          <p:cNvSpPr>
            <a:spLocks noGrp="1"/>
          </p:cNvSpPr>
          <p:nvPr>
            <p:ph type="sldNum" sz="quarter" idx="16"/>
          </p:nvPr>
        </p:nvSpPr>
        <p:spPr/>
        <p:txBody>
          <a:bodyPr/>
          <a:lstStyle/>
          <a:p>
            <a:fld id="{8FB4DA39-0ACF-4887-A49C-FEF0717397B7}" type="slidenum">
              <a:rPr lang="el-GR" smtClean="0"/>
              <a:t>‹#›</a:t>
            </a:fld>
            <a:endParaRPr lang="el-GR"/>
          </a:p>
        </p:txBody>
      </p:sp>
      <p:sp>
        <p:nvSpPr>
          <p:cNvPr id="23" name="Footer Placeholder 22"/>
          <p:cNvSpPr>
            <a:spLocks noGrp="1"/>
          </p:cNvSpPr>
          <p:nvPr>
            <p:ph type="ftr" sz="quarter" idx="17"/>
          </p:nvPr>
        </p:nvSpPr>
        <p:spPr/>
        <p:txBody>
          <a:bodyPr/>
          <a:lstStyle/>
          <a:p>
            <a:endParaRPr lang="el-G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1852209" y="2026918"/>
            <a:ext cx="5439582" cy="3263750"/>
          </a:xfrm>
          <a:solidFill>
            <a:schemeClr val="tx1"/>
          </a:solidFill>
          <a:ln w="69850" cmpd="dbl">
            <a:solidFill>
              <a:schemeClr val="tx1"/>
            </a:solid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0" kern="1200" cap="none" spc="0" baseline="0" dirty="0">
                <a:solidFill>
                  <a:schemeClr val="bg1"/>
                </a:solidFill>
                <a:latin typeface="+mj-lt"/>
                <a:ea typeface="+mj-ea"/>
                <a:cs typeface="Tunga" pitchFamily="2"/>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l-GR" smtClean="0"/>
              <a:t>Κάντε κλικ στο εικονίδιο για να προσθέσετε μια εικόνα</a:t>
            </a:r>
            <a:endParaRPr lang="en-US" dirty="0"/>
          </a:p>
        </p:txBody>
      </p:sp>
      <p:sp>
        <p:nvSpPr>
          <p:cNvPr id="25" name="Text Placeholder 24"/>
          <p:cNvSpPr>
            <a:spLocks noGrp="1"/>
          </p:cNvSpPr>
          <p:nvPr>
            <p:ph type="body" sz="quarter" idx="13"/>
          </p:nvPr>
        </p:nvSpPr>
        <p:spPr>
          <a:xfrm>
            <a:off x="1737360" y="5516880"/>
            <a:ext cx="5669280" cy="548640"/>
          </a:xfrm>
        </p:spPr>
        <p:txBody>
          <a:bodyPr vert="horz" lIns="91440" tIns="0" rIns="91440" bIns="0" rtlCol="0" anchor="ctr" anchorCtr="0">
            <a:normAutofit/>
          </a:bodyPr>
          <a:lstStyle>
            <a:lvl1pPr marL="0" indent="0">
              <a:spcBef>
                <a:spcPts val="0"/>
              </a:spcBef>
              <a:buNone/>
              <a:defRPr lang="en-US" sz="1400" b="0" i="0" kern="1200" cap="none" spc="30" baseline="0" smtClean="0">
                <a:solidFill>
                  <a:schemeClr val="tx2"/>
                </a:solidFill>
                <a:latin typeface="+mn-lt"/>
                <a:ea typeface="+mn-ea"/>
                <a:cs typeface="Tahoma" pitchFamily="34" charset="0"/>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marL="0" lvl="0" indent="0" algn="ctr" defTabSz="914400" rtl="0" eaLnBrk="1" latinLnBrk="0" hangingPunct="1">
              <a:spcBef>
                <a:spcPts val="600"/>
              </a:spcBef>
              <a:spcAft>
                <a:spcPts val="0"/>
              </a:spcAft>
              <a:buClr>
                <a:schemeClr val="accent1"/>
              </a:buClr>
              <a:buFont typeface="Arial" pitchFamily="34" charset="0"/>
              <a:buNone/>
            </a:pPr>
            <a:r>
              <a:rPr lang="el-GR" smtClean="0"/>
              <a:t>Στυλ υποδείγματος κειμένου</a:t>
            </a:r>
          </a:p>
        </p:txBody>
      </p:sp>
      <p:sp>
        <p:nvSpPr>
          <p:cNvPr id="12" name="Title 11"/>
          <p:cNvSpPr>
            <a:spLocks noGrp="1"/>
          </p:cNvSpPr>
          <p:nvPr>
            <p:ph type="title"/>
          </p:nvPr>
        </p:nvSpPr>
        <p:spPr>
          <a:xfrm>
            <a:off x="2514600" y="975360"/>
            <a:ext cx="4114800" cy="701040"/>
          </a:xfrm>
        </p:spPr>
        <p:txBody>
          <a:bodyPr/>
          <a:lstStyle/>
          <a:p>
            <a:r>
              <a:rPr lang="el-GR" smtClean="0"/>
              <a:t>Στυλ κύριου τίτλου</a:t>
            </a:r>
            <a:endParaRPr lang="en-US"/>
          </a:p>
        </p:txBody>
      </p:sp>
      <p:sp>
        <p:nvSpPr>
          <p:cNvPr id="13" name="Date Placeholder 12"/>
          <p:cNvSpPr>
            <a:spLocks noGrp="1"/>
          </p:cNvSpPr>
          <p:nvPr>
            <p:ph type="dt" sz="half" idx="14"/>
          </p:nvPr>
        </p:nvSpPr>
        <p:spPr>
          <a:xfrm>
            <a:off x="2981325" y="273180"/>
            <a:ext cx="3181350" cy="292100"/>
          </a:xfrm>
        </p:spPr>
        <p:txBody>
          <a:bodyPr/>
          <a:lstStyle/>
          <a:p>
            <a:fld id="{6C468D7D-15F3-43E2-A213-55AD2B3B6B54}" type="datetime1">
              <a:rPr lang="el-GR" smtClean="0"/>
              <a:t>23/04/2018</a:t>
            </a:fld>
            <a:endParaRPr lang="el-GR"/>
          </a:p>
        </p:txBody>
      </p:sp>
      <p:sp>
        <p:nvSpPr>
          <p:cNvPr id="14" name="Slide Number Placeholder 13"/>
          <p:cNvSpPr>
            <a:spLocks noGrp="1"/>
          </p:cNvSpPr>
          <p:nvPr>
            <p:ph type="sldNum" sz="quarter" idx="15"/>
          </p:nvPr>
        </p:nvSpPr>
        <p:spPr>
          <a:xfrm>
            <a:off x="4038600" y="6172200"/>
            <a:ext cx="1066800" cy="304800"/>
          </a:xfrm>
        </p:spPr>
        <p:txBody>
          <a:bodyPr/>
          <a:lstStyle/>
          <a:p>
            <a:fld id="{8FB4DA39-0ACF-4887-A49C-FEF0717397B7}" type="slidenum">
              <a:rPr lang="el-GR" smtClean="0"/>
              <a:t>‹#›</a:t>
            </a:fld>
            <a:endParaRPr lang="el-GR"/>
          </a:p>
        </p:txBody>
      </p:sp>
      <p:sp>
        <p:nvSpPr>
          <p:cNvPr id="15" name="Footer Placeholder 14"/>
          <p:cNvSpPr>
            <a:spLocks noGrp="1"/>
          </p:cNvSpPr>
          <p:nvPr>
            <p:ph type="ftr" sz="quarter" idx="16"/>
          </p:nvPr>
        </p:nvSpPr>
        <p:spPr>
          <a:xfrm>
            <a:off x="1447800" y="6486525"/>
            <a:ext cx="6248400" cy="292100"/>
          </a:xfrm>
        </p:spPr>
        <p:txBody>
          <a:bodyPr/>
          <a:lstStyle/>
          <a:p>
            <a:endParaRPr lang="el-G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Στυλ κύριου τίτλου</a:t>
            </a:r>
            <a:endParaRPr lang="en-US"/>
          </a:p>
        </p:txBody>
      </p:sp>
      <p:sp>
        <p:nvSpPr>
          <p:cNvPr id="3" name="Vertical Text Placeholder 2"/>
          <p:cNvSpPr>
            <a:spLocks noGrp="1"/>
          </p:cNvSpPr>
          <p:nvPr>
            <p:ph type="body" orient="vert" idx="1"/>
          </p:nvPr>
        </p:nvSpPr>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Date Placeholder 3"/>
          <p:cNvSpPr>
            <a:spLocks noGrp="1"/>
          </p:cNvSpPr>
          <p:nvPr>
            <p:ph type="dt" sz="half" idx="10"/>
          </p:nvPr>
        </p:nvSpPr>
        <p:spPr/>
        <p:txBody>
          <a:bodyPr/>
          <a:lstStyle/>
          <a:p>
            <a:fld id="{6F9E044D-F6B0-4B7B-B173-1E67172AEEA1}" type="datetime1">
              <a:rPr lang="el-GR" smtClean="0"/>
              <a:t>23/04/2018</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8FB4DA39-0ACF-4887-A49C-FEF0717397B7}" type="slidenum">
              <a:rPr lang="el-GR" smtClean="0"/>
              <a:t>‹#›</a:t>
            </a:fld>
            <a:endParaRPr lang="el-G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vertTitleAndTx" preserve="1">
  <p:cSld name="Κατακόρυφος τίτλος και Κείμενο">
    <p:spTree>
      <p:nvGrpSpPr>
        <p:cNvPr id="1" name=""/>
        <p:cNvGrpSpPr/>
        <p:nvPr/>
      </p:nvGrpSpPr>
      <p:grpSpPr>
        <a:xfrm>
          <a:off x="0" y="0"/>
          <a:ext cx="0" cy="0"/>
          <a:chOff x="0" y="0"/>
          <a:chExt cx="0" cy="0"/>
        </a:xfrm>
      </p:grpSpPr>
      <p:cxnSp>
        <p:nvCxnSpPr>
          <p:cNvPr id="9" name="Straight Connector 8"/>
          <p:cNvCxnSpPr/>
          <p:nvPr/>
        </p:nvCxnSpPr>
        <p:spPr>
          <a:xfrm rot="5400000">
            <a:off x="4267200" y="3429000"/>
            <a:ext cx="6858000" cy="1588"/>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bwMode="hidden">
          <a:xfrm>
            <a:off x="0" y="1"/>
            <a:ext cx="76962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Vertical Text Placeholder 2"/>
          <p:cNvSpPr>
            <a:spLocks noGrp="1"/>
          </p:cNvSpPr>
          <p:nvPr>
            <p:ph type="body" orient="vert" idx="1"/>
          </p:nvPr>
        </p:nvSpPr>
        <p:spPr>
          <a:xfrm>
            <a:off x="457200" y="914401"/>
            <a:ext cx="6629400" cy="5029200"/>
          </a:xfrm>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Date Placeholder 3"/>
          <p:cNvSpPr>
            <a:spLocks noGrp="1"/>
          </p:cNvSpPr>
          <p:nvPr>
            <p:ph type="dt" sz="half" idx="10"/>
          </p:nvPr>
        </p:nvSpPr>
        <p:spPr/>
        <p:txBody>
          <a:bodyPr/>
          <a:lstStyle/>
          <a:p>
            <a:fld id="{2F7A60E2-0670-425E-B4C2-0E691C41ED6A}" type="datetime1">
              <a:rPr lang="el-GR" smtClean="0"/>
              <a:t>23/04/2018</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8FB4DA39-0ACF-4887-A49C-FEF0717397B7}" type="slidenum">
              <a:rPr lang="el-GR" smtClean="0"/>
              <a:t>‹#›</a:t>
            </a:fld>
            <a:endParaRPr lang="el-GR"/>
          </a:p>
        </p:txBody>
      </p:sp>
      <p:sp>
        <p:nvSpPr>
          <p:cNvPr id="2" name="Vertical Title 1"/>
          <p:cNvSpPr>
            <a:spLocks noGrp="1"/>
          </p:cNvSpPr>
          <p:nvPr>
            <p:ph type="title" orient="vert"/>
          </p:nvPr>
        </p:nvSpPr>
        <p:spPr>
          <a:xfrm>
            <a:off x="7239000" y="914401"/>
            <a:ext cx="926980" cy="5029200"/>
          </a:xfrm>
        </p:spPr>
        <p:txBody>
          <a:bodyPr vert="eaVert"/>
          <a:lstStyle/>
          <a:p>
            <a:r>
              <a:rPr lang="el-GR" smtClean="0"/>
              <a:t>Στυλ κύριου τίτλου</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Τίτλος 1"/>
          <p:cNvSpPr>
            <a:spLocks noGrp="1"/>
          </p:cNvSpPr>
          <p:nvPr>
            <p:ph type="title"/>
          </p:nvPr>
        </p:nvSpPr>
        <p:spPr>
          <a:xfrm>
            <a:off x="722313" y="4406900"/>
            <a:ext cx="7772400" cy="1362075"/>
          </a:xfrm>
        </p:spPr>
        <p:txBody>
          <a:bodyPr anchor="t"/>
          <a:lstStyle>
            <a:lvl1pPr algn="l">
              <a:defRPr sz="4000" b="1" cap="all"/>
            </a:lvl1pPr>
          </a:lstStyle>
          <a:p>
            <a:r>
              <a:rPr lang="el-GR" smtClean="0"/>
              <a:t>Στυλ κύριου τίτλου</a:t>
            </a:r>
            <a:endParaRPr lang="el-GR"/>
          </a:p>
        </p:txBody>
      </p:sp>
      <p:sp>
        <p:nvSpPr>
          <p:cNvPr id="3" name="Θέση κειμένου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Στυλ υποδείγματος κειμένου</a:t>
            </a:r>
          </a:p>
        </p:txBody>
      </p:sp>
      <p:sp>
        <p:nvSpPr>
          <p:cNvPr id="4" name="Θέση ημερομηνίας 3"/>
          <p:cNvSpPr>
            <a:spLocks noGrp="1"/>
          </p:cNvSpPr>
          <p:nvPr>
            <p:ph type="dt" sz="half" idx="10"/>
          </p:nvPr>
        </p:nvSpPr>
        <p:spPr/>
        <p:txBody>
          <a:bodyPr/>
          <a:lstStyle/>
          <a:p>
            <a:fld id="{E9AD8A69-8D84-42AD-BEDE-A034C4B6853E}" type="datetime1">
              <a:rPr lang="el-GR" smtClean="0"/>
              <a:t>23/04/2018</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F9B038A4-3AAF-489A-8509-A78BFACE11ED}" type="slidenum">
              <a:rPr lang="el-GR" smtClean="0"/>
              <a:t>‹#›</a:t>
            </a:fld>
            <a:endParaRPr lang="el-GR"/>
          </a:p>
        </p:txBody>
      </p:sp>
    </p:spTree>
    <p:extLst>
      <p:ext uri="{BB962C8B-B14F-4D97-AF65-F5344CB8AC3E}">
        <p14:creationId xmlns:p14="http://schemas.microsoft.com/office/powerpoint/2010/main" val="20174665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περιεχομένου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περιεχομένου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Θέση ημερομηνίας 4"/>
          <p:cNvSpPr>
            <a:spLocks noGrp="1"/>
          </p:cNvSpPr>
          <p:nvPr>
            <p:ph type="dt" sz="half" idx="10"/>
          </p:nvPr>
        </p:nvSpPr>
        <p:spPr/>
        <p:txBody>
          <a:bodyPr/>
          <a:lstStyle/>
          <a:p>
            <a:fld id="{BFA1512E-75F7-48FA-B00F-1BAE68480763}" type="datetime1">
              <a:rPr lang="el-GR" smtClean="0"/>
              <a:t>23/04/2018</a:t>
            </a:fld>
            <a:endParaRPr lang="el-GR"/>
          </a:p>
        </p:txBody>
      </p:sp>
      <p:sp>
        <p:nvSpPr>
          <p:cNvPr id="6" name="Θέση υποσέλιδου 5"/>
          <p:cNvSpPr>
            <a:spLocks noGrp="1"/>
          </p:cNvSpPr>
          <p:nvPr>
            <p:ph type="ftr" sz="quarter" idx="11"/>
          </p:nvPr>
        </p:nvSpPr>
        <p:spPr/>
        <p:txBody>
          <a:bodyPr/>
          <a:lstStyle/>
          <a:p>
            <a:endParaRPr lang="el-GR"/>
          </a:p>
        </p:txBody>
      </p:sp>
      <p:sp>
        <p:nvSpPr>
          <p:cNvPr id="7" name="Θέση αριθμού διαφάνειας 6"/>
          <p:cNvSpPr>
            <a:spLocks noGrp="1"/>
          </p:cNvSpPr>
          <p:nvPr>
            <p:ph type="sldNum" sz="quarter" idx="12"/>
          </p:nvPr>
        </p:nvSpPr>
        <p:spPr/>
        <p:txBody>
          <a:bodyPr/>
          <a:lstStyle/>
          <a:p>
            <a:fld id="{F9B038A4-3AAF-489A-8509-A78BFACE11ED}" type="slidenum">
              <a:rPr lang="el-GR" smtClean="0"/>
              <a:t>‹#›</a:t>
            </a:fld>
            <a:endParaRPr lang="el-GR"/>
          </a:p>
        </p:txBody>
      </p:sp>
    </p:spTree>
    <p:extLst>
      <p:ext uri="{BB962C8B-B14F-4D97-AF65-F5344CB8AC3E}">
        <p14:creationId xmlns:p14="http://schemas.microsoft.com/office/powerpoint/2010/main" val="17715514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lvl1pPr>
              <a:defRPr/>
            </a:lvl1pPr>
          </a:lstStyle>
          <a:p>
            <a:r>
              <a:rPr lang="el-GR" smtClean="0"/>
              <a:t>Στυλ κύριου τίτλου</a:t>
            </a:r>
            <a:endParaRPr lang="el-GR"/>
          </a:p>
        </p:txBody>
      </p:sp>
      <p:sp>
        <p:nvSpPr>
          <p:cNvPr id="3" name="Θέση κειμένου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4" name="Θέση περιεχομένου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Θέση κειμένου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6" name="Θέση περιεχομένου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Θέση ημερομηνίας 6"/>
          <p:cNvSpPr>
            <a:spLocks noGrp="1"/>
          </p:cNvSpPr>
          <p:nvPr>
            <p:ph type="dt" sz="half" idx="10"/>
          </p:nvPr>
        </p:nvSpPr>
        <p:spPr/>
        <p:txBody>
          <a:bodyPr/>
          <a:lstStyle/>
          <a:p>
            <a:fld id="{2A4E6A41-642A-4814-80D6-829FFB47B6E2}" type="datetime1">
              <a:rPr lang="el-GR" smtClean="0"/>
              <a:t>23/04/2018</a:t>
            </a:fld>
            <a:endParaRPr lang="el-GR"/>
          </a:p>
        </p:txBody>
      </p:sp>
      <p:sp>
        <p:nvSpPr>
          <p:cNvPr id="8" name="Θέση υποσέλιδου 7"/>
          <p:cNvSpPr>
            <a:spLocks noGrp="1"/>
          </p:cNvSpPr>
          <p:nvPr>
            <p:ph type="ftr" sz="quarter" idx="11"/>
          </p:nvPr>
        </p:nvSpPr>
        <p:spPr/>
        <p:txBody>
          <a:bodyPr/>
          <a:lstStyle/>
          <a:p>
            <a:endParaRPr lang="el-GR"/>
          </a:p>
        </p:txBody>
      </p:sp>
      <p:sp>
        <p:nvSpPr>
          <p:cNvPr id="9" name="Θέση αριθμού διαφάνειας 8"/>
          <p:cNvSpPr>
            <a:spLocks noGrp="1"/>
          </p:cNvSpPr>
          <p:nvPr>
            <p:ph type="sldNum" sz="quarter" idx="12"/>
          </p:nvPr>
        </p:nvSpPr>
        <p:spPr/>
        <p:txBody>
          <a:bodyPr/>
          <a:lstStyle/>
          <a:p>
            <a:fld id="{F9B038A4-3AAF-489A-8509-A78BFACE11ED}" type="slidenum">
              <a:rPr lang="el-GR" smtClean="0"/>
              <a:t>‹#›</a:t>
            </a:fld>
            <a:endParaRPr lang="el-GR"/>
          </a:p>
        </p:txBody>
      </p:sp>
    </p:spTree>
    <p:extLst>
      <p:ext uri="{BB962C8B-B14F-4D97-AF65-F5344CB8AC3E}">
        <p14:creationId xmlns:p14="http://schemas.microsoft.com/office/powerpoint/2010/main" val="2032531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ημερομηνίας 2"/>
          <p:cNvSpPr>
            <a:spLocks noGrp="1"/>
          </p:cNvSpPr>
          <p:nvPr>
            <p:ph type="dt" sz="half" idx="10"/>
          </p:nvPr>
        </p:nvSpPr>
        <p:spPr/>
        <p:txBody>
          <a:bodyPr/>
          <a:lstStyle/>
          <a:p>
            <a:fld id="{07338207-3CFF-4433-B4F5-11A6FA54E3D8}" type="datetime1">
              <a:rPr lang="el-GR" smtClean="0"/>
              <a:t>23/04/2018</a:t>
            </a:fld>
            <a:endParaRPr lang="el-GR"/>
          </a:p>
        </p:txBody>
      </p:sp>
      <p:sp>
        <p:nvSpPr>
          <p:cNvPr id="4" name="Θέση υποσέλιδου 3"/>
          <p:cNvSpPr>
            <a:spLocks noGrp="1"/>
          </p:cNvSpPr>
          <p:nvPr>
            <p:ph type="ftr" sz="quarter" idx="11"/>
          </p:nvPr>
        </p:nvSpPr>
        <p:spPr/>
        <p:txBody>
          <a:bodyPr/>
          <a:lstStyle/>
          <a:p>
            <a:endParaRPr lang="el-GR"/>
          </a:p>
        </p:txBody>
      </p:sp>
      <p:sp>
        <p:nvSpPr>
          <p:cNvPr id="5" name="Θέση αριθμού διαφάνειας 4"/>
          <p:cNvSpPr>
            <a:spLocks noGrp="1"/>
          </p:cNvSpPr>
          <p:nvPr>
            <p:ph type="sldNum" sz="quarter" idx="12"/>
          </p:nvPr>
        </p:nvSpPr>
        <p:spPr/>
        <p:txBody>
          <a:bodyPr/>
          <a:lstStyle/>
          <a:p>
            <a:fld id="{F9B038A4-3AAF-489A-8509-A78BFACE11ED}" type="slidenum">
              <a:rPr lang="el-GR" smtClean="0"/>
              <a:t>‹#›</a:t>
            </a:fld>
            <a:endParaRPr lang="el-GR"/>
          </a:p>
        </p:txBody>
      </p:sp>
    </p:spTree>
    <p:extLst>
      <p:ext uri="{BB962C8B-B14F-4D97-AF65-F5344CB8AC3E}">
        <p14:creationId xmlns:p14="http://schemas.microsoft.com/office/powerpoint/2010/main" val="15501209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Θέση ημερομηνίας 1"/>
          <p:cNvSpPr>
            <a:spLocks noGrp="1"/>
          </p:cNvSpPr>
          <p:nvPr>
            <p:ph type="dt" sz="half" idx="10"/>
          </p:nvPr>
        </p:nvSpPr>
        <p:spPr/>
        <p:txBody>
          <a:bodyPr/>
          <a:lstStyle/>
          <a:p>
            <a:fld id="{6B4B084D-A015-4147-9EFD-700CB5C13362}" type="datetime1">
              <a:rPr lang="el-GR" smtClean="0"/>
              <a:t>23/04/2018</a:t>
            </a:fld>
            <a:endParaRPr lang="el-GR"/>
          </a:p>
        </p:txBody>
      </p:sp>
      <p:sp>
        <p:nvSpPr>
          <p:cNvPr id="3" name="Θέση υποσέλιδου 2"/>
          <p:cNvSpPr>
            <a:spLocks noGrp="1"/>
          </p:cNvSpPr>
          <p:nvPr>
            <p:ph type="ftr" sz="quarter" idx="11"/>
          </p:nvPr>
        </p:nvSpPr>
        <p:spPr/>
        <p:txBody>
          <a:bodyPr/>
          <a:lstStyle/>
          <a:p>
            <a:endParaRPr lang="el-GR"/>
          </a:p>
        </p:txBody>
      </p:sp>
      <p:sp>
        <p:nvSpPr>
          <p:cNvPr id="4" name="Θέση αριθμού διαφάνειας 3"/>
          <p:cNvSpPr>
            <a:spLocks noGrp="1"/>
          </p:cNvSpPr>
          <p:nvPr>
            <p:ph type="sldNum" sz="quarter" idx="12"/>
          </p:nvPr>
        </p:nvSpPr>
        <p:spPr/>
        <p:txBody>
          <a:bodyPr/>
          <a:lstStyle/>
          <a:p>
            <a:fld id="{F9B038A4-3AAF-489A-8509-A78BFACE11ED}" type="slidenum">
              <a:rPr lang="el-GR" smtClean="0"/>
              <a:t>‹#›</a:t>
            </a:fld>
            <a:endParaRPr lang="el-GR"/>
          </a:p>
        </p:txBody>
      </p:sp>
    </p:spTree>
    <p:extLst>
      <p:ext uri="{BB962C8B-B14F-4D97-AF65-F5344CB8AC3E}">
        <p14:creationId xmlns:p14="http://schemas.microsoft.com/office/powerpoint/2010/main" val="5301767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457200" y="273050"/>
            <a:ext cx="3008313" cy="1162050"/>
          </a:xfrm>
        </p:spPr>
        <p:txBody>
          <a:bodyPr anchor="b"/>
          <a:lstStyle>
            <a:lvl1pPr algn="l">
              <a:defRPr sz="2000" b="1"/>
            </a:lvl1pPr>
          </a:lstStyle>
          <a:p>
            <a:r>
              <a:rPr lang="el-GR" smtClean="0"/>
              <a:t>Στυλ κύριου τίτλου</a:t>
            </a:r>
            <a:endParaRPr lang="el-GR"/>
          </a:p>
        </p:txBody>
      </p:sp>
      <p:sp>
        <p:nvSpPr>
          <p:cNvPr id="3" name="Θέση περιεχομένου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κειμένου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Θέση ημερομηνίας 4"/>
          <p:cNvSpPr>
            <a:spLocks noGrp="1"/>
          </p:cNvSpPr>
          <p:nvPr>
            <p:ph type="dt" sz="half" idx="10"/>
          </p:nvPr>
        </p:nvSpPr>
        <p:spPr/>
        <p:txBody>
          <a:bodyPr/>
          <a:lstStyle/>
          <a:p>
            <a:fld id="{1B0EB123-109D-4596-A5F0-9A38A6442CDD}" type="datetime1">
              <a:rPr lang="el-GR" smtClean="0"/>
              <a:t>23/04/2018</a:t>
            </a:fld>
            <a:endParaRPr lang="el-GR"/>
          </a:p>
        </p:txBody>
      </p:sp>
      <p:sp>
        <p:nvSpPr>
          <p:cNvPr id="6" name="Θέση υποσέλιδου 5"/>
          <p:cNvSpPr>
            <a:spLocks noGrp="1"/>
          </p:cNvSpPr>
          <p:nvPr>
            <p:ph type="ftr" sz="quarter" idx="11"/>
          </p:nvPr>
        </p:nvSpPr>
        <p:spPr/>
        <p:txBody>
          <a:bodyPr/>
          <a:lstStyle/>
          <a:p>
            <a:endParaRPr lang="el-GR"/>
          </a:p>
        </p:txBody>
      </p:sp>
      <p:sp>
        <p:nvSpPr>
          <p:cNvPr id="7" name="Θέση αριθμού διαφάνειας 6"/>
          <p:cNvSpPr>
            <a:spLocks noGrp="1"/>
          </p:cNvSpPr>
          <p:nvPr>
            <p:ph type="sldNum" sz="quarter" idx="12"/>
          </p:nvPr>
        </p:nvSpPr>
        <p:spPr/>
        <p:txBody>
          <a:bodyPr/>
          <a:lstStyle/>
          <a:p>
            <a:fld id="{F9B038A4-3AAF-489A-8509-A78BFACE11ED}" type="slidenum">
              <a:rPr lang="el-GR" smtClean="0"/>
              <a:t>‹#›</a:t>
            </a:fld>
            <a:endParaRPr lang="el-GR"/>
          </a:p>
        </p:txBody>
      </p:sp>
    </p:spTree>
    <p:extLst>
      <p:ext uri="{BB962C8B-B14F-4D97-AF65-F5344CB8AC3E}">
        <p14:creationId xmlns:p14="http://schemas.microsoft.com/office/powerpoint/2010/main" val="14780236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1792288" y="4800600"/>
            <a:ext cx="5486400" cy="566738"/>
          </a:xfrm>
        </p:spPr>
        <p:txBody>
          <a:bodyPr anchor="b"/>
          <a:lstStyle>
            <a:lvl1pPr algn="l">
              <a:defRPr sz="2000" b="1"/>
            </a:lvl1pPr>
          </a:lstStyle>
          <a:p>
            <a:r>
              <a:rPr lang="el-GR" smtClean="0"/>
              <a:t>Στυλ κύριου τίτλου</a:t>
            </a:r>
            <a:endParaRPr lang="el-GR"/>
          </a:p>
        </p:txBody>
      </p:sp>
      <p:sp>
        <p:nvSpPr>
          <p:cNvPr id="3" name="Θέση εικόνας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Θέση κειμένου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Θέση ημερομηνίας 4"/>
          <p:cNvSpPr>
            <a:spLocks noGrp="1"/>
          </p:cNvSpPr>
          <p:nvPr>
            <p:ph type="dt" sz="half" idx="10"/>
          </p:nvPr>
        </p:nvSpPr>
        <p:spPr/>
        <p:txBody>
          <a:bodyPr/>
          <a:lstStyle/>
          <a:p>
            <a:fld id="{FEEF8511-039C-4440-A750-84DB468D6615}" type="datetime1">
              <a:rPr lang="el-GR" smtClean="0"/>
              <a:t>23/04/2018</a:t>
            </a:fld>
            <a:endParaRPr lang="el-GR"/>
          </a:p>
        </p:txBody>
      </p:sp>
      <p:sp>
        <p:nvSpPr>
          <p:cNvPr id="6" name="Θέση υποσέλιδου 5"/>
          <p:cNvSpPr>
            <a:spLocks noGrp="1"/>
          </p:cNvSpPr>
          <p:nvPr>
            <p:ph type="ftr" sz="quarter" idx="11"/>
          </p:nvPr>
        </p:nvSpPr>
        <p:spPr/>
        <p:txBody>
          <a:bodyPr/>
          <a:lstStyle/>
          <a:p>
            <a:endParaRPr lang="el-GR"/>
          </a:p>
        </p:txBody>
      </p:sp>
      <p:sp>
        <p:nvSpPr>
          <p:cNvPr id="7" name="Θέση αριθμού διαφάνειας 6"/>
          <p:cNvSpPr>
            <a:spLocks noGrp="1"/>
          </p:cNvSpPr>
          <p:nvPr>
            <p:ph type="sldNum" sz="quarter" idx="12"/>
          </p:nvPr>
        </p:nvSpPr>
        <p:spPr/>
        <p:txBody>
          <a:bodyPr/>
          <a:lstStyle/>
          <a:p>
            <a:fld id="{F9B038A4-3AAF-489A-8509-A78BFACE11ED}" type="slidenum">
              <a:rPr lang="el-GR" smtClean="0"/>
              <a:t>‹#›</a:t>
            </a:fld>
            <a:endParaRPr lang="el-GR"/>
          </a:p>
        </p:txBody>
      </p:sp>
    </p:spTree>
    <p:extLst>
      <p:ext uri="{BB962C8B-B14F-4D97-AF65-F5344CB8AC3E}">
        <p14:creationId xmlns:p14="http://schemas.microsoft.com/office/powerpoint/2010/main" val="6088656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Θέση τίτλου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l-GR" smtClean="0"/>
              <a:t>Στυλ κύριου τίτλου</a:t>
            </a:r>
            <a:endParaRPr lang="el-GR"/>
          </a:p>
        </p:txBody>
      </p:sp>
      <p:sp>
        <p:nvSpPr>
          <p:cNvPr id="3" name="Θέση κειμένου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AB9A1FF-B12F-4B9F-AD5B-169BF7B0158B}" type="datetime1">
              <a:rPr lang="el-GR" smtClean="0"/>
              <a:t>23/04/2018</a:t>
            </a:fld>
            <a:endParaRPr lang="el-GR"/>
          </a:p>
        </p:txBody>
      </p:sp>
      <p:sp>
        <p:nvSpPr>
          <p:cNvPr id="5" name="Θέση υποσέλιδου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Θέση αριθμού διαφάνειας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9B038A4-3AAF-489A-8509-A78BFACE11ED}" type="slidenum">
              <a:rPr lang="el-GR" smtClean="0"/>
              <a:t>‹#›</a:t>
            </a:fld>
            <a:endParaRPr lang="el-GR"/>
          </a:p>
        </p:txBody>
      </p:sp>
    </p:spTree>
    <p:extLst>
      <p:ext uri="{BB962C8B-B14F-4D97-AF65-F5344CB8AC3E}">
        <p14:creationId xmlns:p14="http://schemas.microsoft.com/office/powerpoint/2010/main" val="2564663417"/>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iming>
    <p:tnLst>
      <p:par>
        <p:cTn id="1" dur="indefinite" restart="never" nodeType="tmRoot"/>
      </p:par>
    </p:tnLst>
  </p:timing>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8" name="Rectangle 7"/>
          <p:cNvSpPr/>
          <p:nvPr/>
        </p:nvSpPr>
        <p:spPr bwMode="hidden">
          <a:xfrm>
            <a:off x="0" y="1335973"/>
            <a:ext cx="9144000" cy="55220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2019301"/>
            <a:ext cx="8229600" cy="4117340"/>
          </a:xfrm>
          <a:prstGeom prst="rect">
            <a:avLst/>
          </a:prstGeom>
        </p:spPr>
        <p:txBody>
          <a:bodyPr vert="horz" lIns="91440" tIns="45720" rIns="91440" bIns="45720" rtlCol="0">
            <a:normAutofit/>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Date Placeholder 3"/>
          <p:cNvSpPr>
            <a:spLocks noGrp="1"/>
          </p:cNvSpPr>
          <p:nvPr>
            <p:ph type="dt" sz="half" idx="2"/>
          </p:nvPr>
        </p:nvSpPr>
        <p:spPr>
          <a:xfrm>
            <a:off x="2981325" y="273180"/>
            <a:ext cx="3181350" cy="292100"/>
          </a:xfrm>
          <a:prstGeom prst="rect">
            <a:avLst/>
          </a:prstGeom>
        </p:spPr>
        <p:txBody>
          <a:bodyPr vert="horz" lIns="91440" tIns="45720" rIns="91440" bIns="45720" rtlCol="0" anchor="ctr">
            <a:noAutofit/>
          </a:bodyPr>
          <a:lstStyle>
            <a:lvl1pPr algn="ctr">
              <a:defRPr sz="1200" b="0" cap="all" spc="300" baseline="0">
                <a:solidFill>
                  <a:schemeClr val="tx1"/>
                </a:solidFill>
              </a:defRPr>
            </a:lvl1pPr>
          </a:lstStyle>
          <a:p>
            <a:fld id="{9FE2F850-E1DA-49D1-821F-701EA3BDF5AE}" type="datetime1">
              <a:rPr lang="el-GR" smtClean="0"/>
              <a:t>23/04/2018</a:t>
            </a:fld>
            <a:endParaRPr lang="el-GR"/>
          </a:p>
        </p:txBody>
      </p:sp>
      <p:sp>
        <p:nvSpPr>
          <p:cNvPr id="5" name="Footer Placeholder 4"/>
          <p:cNvSpPr>
            <a:spLocks noGrp="1"/>
          </p:cNvSpPr>
          <p:nvPr>
            <p:ph type="ftr" sz="quarter" idx="3"/>
          </p:nvPr>
        </p:nvSpPr>
        <p:spPr>
          <a:xfrm>
            <a:off x="1447800" y="6486525"/>
            <a:ext cx="6248400" cy="292100"/>
          </a:xfrm>
          <a:prstGeom prst="rect">
            <a:avLst/>
          </a:prstGeom>
        </p:spPr>
        <p:txBody>
          <a:bodyPr vert="horz" lIns="91440" tIns="45720" rIns="91440" bIns="45720" rtlCol="0" anchor="ctr">
            <a:normAutofit/>
          </a:bodyPr>
          <a:lstStyle>
            <a:lvl1pPr algn="ctr">
              <a:defRPr sz="1100" b="0" cap="all" spc="300" baseline="0">
                <a:solidFill>
                  <a:schemeClr val="tx1"/>
                </a:solidFill>
              </a:defRPr>
            </a:lvl1pPr>
          </a:lstStyle>
          <a:p>
            <a:endParaRPr lang="el-GR"/>
          </a:p>
        </p:txBody>
      </p:sp>
      <p:sp>
        <p:nvSpPr>
          <p:cNvPr id="6" name="Slide Number Placeholder 5"/>
          <p:cNvSpPr>
            <a:spLocks noGrp="1"/>
          </p:cNvSpPr>
          <p:nvPr>
            <p:ph type="sldNum" sz="quarter" idx="4"/>
          </p:nvPr>
        </p:nvSpPr>
        <p:spPr>
          <a:xfrm>
            <a:off x="4038600" y="6172200"/>
            <a:ext cx="1066800" cy="304800"/>
          </a:xfrm>
          <a:prstGeom prst="rect">
            <a:avLst/>
          </a:prstGeom>
          <a:ln>
            <a:noFill/>
          </a:ln>
        </p:spPr>
        <p:txBody>
          <a:bodyPr vert="horz" lIns="0" tIns="0" rIns="0" bIns="0" rtlCol="0" anchor="ctr">
            <a:normAutofit/>
          </a:bodyPr>
          <a:lstStyle>
            <a:lvl1pPr algn="ctr">
              <a:defRPr sz="1200" b="1">
                <a:solidFill>
                  <a:schemeClr val="tx1"/>
                </a:solidFill>
              </a:defRPr>
            </a:lvl1pPr>
          </a:lstStyle>
          <a:p>
            <a:fld id="{8FB4DA39-0ACF-4887-A49C-FEF0717397B7}" type="slidenum">
              <a:rPr lang="el-GR" smtClean="0"/>
              <a:t>‹#›</a:t>
            </a:fld>
            <a:endParaRPr lang="el-GR"/>
          </a:p>
        </p:txBody>
      </p:sp>
      <p:cxnSp>
        <p:nvCxnSpPr>
          <p:cNvPr id="10" name="Straight Connector 9"/>
          <p:cNvCxnSpPr/>
          <p:nvPr/>
        </p:nvCxnSpPr>
        <p:spPr>
          <a:xfrm>
            <a:off x="0" y="1331436"/>
            <a:ext cx="9144000" cy="1588"/>
          </a:xfrm>
          <a:prstGeom prst="line">
            <a:avLst/>
          </a:prstGeom>
          <a:ln w="12700">
            <a:solidFill>
              <a:schemeClr val="tx2">
                <a:lumMod val="75000"/>
              </a:schemeClr>
            </a:solidFill>
          </a:ln>
          <a:effectLst/>
        </p:spPr>
        <p:style>
          <a:lnRef idx="1">
            <a:schemeClr val="accent1"/>
          </a:lnRef>
          <a:fillRef idx="0">
            <a:schemeClr val="accent1"/>
          </a:fillRef>
          <a:effectRef idx="0">
            <a:schemeClr val="accent1"/>
          </a:effectRef>
          <a:fontRef idx="minor">
            <a:schemeClr val="tx1"/>
          </a:fontRef>
        </p:style>
      </p:cxnSp>
      <p:sp>
        <p:nvSpPr>
          <p:cNvPr id="2" name="Title Placeholder 1"/>
          <p:cNvSpPr>
            <a:spLocks noGrp="1"/>
          </p:cNvSpPr>
          <p:nvPr>
            <p:ph type="title"/>
          </p:nvPr>
        </p:nvSpPr>
        <p:spPr>
          <a:xfrm>
            <a:off x="2514600" y="975360"/>
            <a:ext cx="4114800" cy="70104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r>
              <a:rPr lang="el-GR" smtClean="0"/>
              <a:t>Στυλ κύριου τίτλου</a:t>
            </a:r>
            <a:endParaRPr lang="en-US" dirty="0"/>
          </a:p>
        </p:txBody>
      </p:sp>
    </p:spTree>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20" r:id="rId6"/>
    <p:sldLayoutId id="2147483714" r:id="rId7"/>
    <p:sldLayoutId id="2147483715" r:id="rId8"/>
    <p:sldLayoutId id="2147483716" r:id="rId9"/>
    <p:sldLayoutId id="2147483717" r:id="rId10"/>
    <p:sldLayoutId id="2147483718" r:id="rId11"/>
    <p:sldLayoutId id="2147483719" r:id="rId12"/>
  </p:sldLayoutIdLst>
  <p:hf hdr="0" dt="0"/>
  <p:txStyles>
    <p:titleStyle>
      <a:lvl1pPr algn="ctr" defTabSz="914400" rtl="0" eaLnBrk="1" latinLnBrk="0" hangingPunct="1">
        <a:spcBef>
          <a:spcPts val="400"/>
        </a:spcBef>
        <a:buNone/>
        <a:defRPr sz="1800" b="1" kern="1200" cap="all" spc="0" baseline="0">
          <a:solidFill>
            <a:schemeClr val="bg1">
              <a:lumMod val="75000"/>
              <a:lumOff val="25000"/>
            </a:schemeClr>
          </a:solidFill>
          <a:effectLst/>
          <a:latin typeface="+mj-lt"/>
          <a:ea typeface="+mj-ea"/>
          <a:cs typeface="Tunga" pitchFamily="2"/>
        </a:defRPr>
      </a:lvl1pPr>
    </p:titleStyle>
    <p:bodyStyle>
      <a:lvl1pPr marL="0" indent="0" algn="ctr" defTabSz="914400" rtl="0" eaLnBrk="1" latinLnBrk="0" hangingPunct="1">
        <a:lnSpc>
          <a:spcPct val="100000"/>
        </a:lnSpc>
        <a:spcBef>
          <a:spcPts val="600"/>
        </a:spcBef>
        <a:spcAft>
          <a:spcPts val="0"/>
        </a:spcAft>
        <a:buClr>
          <a:schemeClr val="accent1"/>
        </a:buClr>
        <a:buFontTx/>
        <a:buNone/>
        <a:defRPr sz="2000" b="0" i="0" kern="1200" cap="none" spc="30" baseline="0">
          <a:solidFill>
            <a:schemeClr val="tx1"/>
          </a:solidFill>
          <a:latin typeface="+mn-lt"/>
          <a:ea typeface="+mn-ea"/>
          <a:cs typeface="Tahoma" pitchFamily="34" charset="0"/>
        </a:defRPr>
      </a:lvl1pPr>
      <a:lvl2pPr marL="0" indent="0" algn="ctr" defTabSz="914400" rtl="0" eaLnBrk="1" latinLnBrk="0" hangingPunct="1">
        <a:lnSpc>
          <a:spcPct val="100000"/>
        </a:lnSpc>
        <a:spcBef>
          <a:spcPts val="1200"/>
        </a:spcBef>
        <a:buClr>
          <a:schemeClr val="accent1"/>
        </a:buClr>
        <a:buFontTx/>
        <a:buNone/>
        <a:defRPr sz="1800" kern="1200">
          <a:solidFill>
            <a:schemeClr val="tx2"/>
          </a:solidFill>
          <a:latin typeface="+mn-lt"/>
          <a:ea typeface="+mn-ea"/>
          <a:cs typeface="Tahoma" pitchFamily="34" charset="0"/>
        </a:defRPr>
      </a:lvl2pPr>
      <a:lvl3pPr marL="0" indent="0" algn="ctr" defTabSz="914400" rtl="0" eaLnBrk="1" latinLnBrk="0" hangingPunct="1">
        <a:lnSpc>
          <a:spcPct val="100000"/>
        </a:lnSpc>
        <a:spcBef>
          <a:spcPts val="1200"/>
        </a:spcBef>
        <a:buClr>
          <a:schemeClr val="accent1"/>
        </a:buClr>
        <a:buFontTx/>
        <a:buNone/>
        <a:defRPr sz="1600" kern="1200">
          <a:solidFill>
            <a:schemeClr val="tx1"/>
          </a:solidFill>
          <a:latin typeface="+mn-lt"/>
          <a:ea typeface="+mn-ea"/>
          <a:cs typeface="Tahoma" pitchFamily="34" charset="0"/>
        </a:defRPr>
      </a:lvl3pPr>
      <a:lvl4pPr marL="0" indent="0" algn="ctr" defTabSz="914400" rtl="0" eaLnBrk="1" latinLnBrk="0" hangingPunct="1">
        <a:lnSpc>
          <a:spcPct val="100000"/>
        </a:lnSpc>
        <a:spcBef>
          <a:spcPts val="1200"/>
        </a:spcBef>
        <a:buClr>
          <a:schemeClr val="accent1"/>
        </a:buClr>
        <a:buFontTx/>
        <a:buNone/>
        <a:defRPr sz="1400" kern="1200">
          <a:solidFill>
            <a:schemeClr val="tx2"/>
          </a:solidFill>
          <a:latin typeface="+mn-lt"/>
          <a:ea typeface="+mn-ea"/>
          <a:cs typeface="Tahoma" pitchFamily="34" charset="0"/>
        </a:defRPr>
      </a:lvl4pPr>
      <a:lvl5pPr marL="0" indent="0" algn="ctr" defTabSz="914400" rtl="0" eaLnBrk="1" latinLnBrk="0" hangingPunct="1">
        <a:lnSpc>
          <a:spcPct val="100000"/>
        </a:lnSpc>
        <a:spcBef>
          <a:spcPts val="1200"/>
        </a:spcBef>
        <a:buClr>
          <a:schemeClr val="accent1"/>
        </a:buClr>
        <a:buFontTx/>
        <a:buNone/>
        <a:defRPr sz="1400" kern="1200" baseline="0">
          <a:solidFill>
            <a:schemeClr val="tx1"/>
          </a:solidFill>
          <a:latin typeface="+mn-lt"/>
          <a:ea typeface="+mn-ea"/>
          <a:cs typeface="Tahoma" pitchFamily="34" charset="0"/>
        </a:defRPr>
      </a:lvl5pPr>
      <a:lvl6pPr marL="0" indent="0" algn="ctr" defTabSz="914400" rtl="0" eaLnBrk="1" latinLnBrk="0" hangingPunct="1">
        <a:lnSpc>
          <a:spcPct val="100000"/>
        </a:lnSpc>
        <a:spcBef>
          <a:spcPts val="1200"/>
        </a:spcBef>
        <a:buFont typeface="Arial" pitchFamily="34" charset="0"/>
        <a:buNone/>
        <a:defRPr sz="1400" kern="1200">
          <a:solidFill>
            <a:schemeClr val="tx2"/>
          </a:solidFill>
          <a:latin typeface="+mn-lt"/>
          <a:ea typeface="+mn-ea"/>
          <a:cs typeface="+mn-cs"/>
        </a:defRPr>
      </a:lvl6pPr>
      <a:lvl7pPr marL="0" indent="0" algn="ctr" defTabSz="914400" rtl="0" eaLnBrk="1" latinLnBrk="0" hangingPunct="1">
        <a:lnSpc>
          <a:spcPct val="100000"/>
        </a:lnSpc>
        <a:spcBef>
          <a:spcPts val="1200"/>
        </a:spcBef>
        <a:buFont typeface="Arial" pitchFamily="34" charset="0"/>
        <a:buNone/>
        <a:defRPr sz="1400" kern="1200">
          <a:solidFill>
            <a:schemeClr val="tx1"/>
          </a:solidFill>
          <a:latin typeface="+mn-lt"/>
          <a:ea typeface="+mn-ea"/>
          <a:cs typeface="+mn-cs"/>
        </a:defRPr>
      </a:lvl7pPr>
      <a:lvl8pPr marL="0" indent="0" algn="ctr" defTabSz="914400" rtl="0" eaLnBrk="1" latinLnBrk="0" hangingPunct="1">
        <a:lnSpc>
          <a:spcPct val="100000"/>
        </a:lnSpc>
        <a:spcBef>
          <a:spcPts val="1200"/>
        </a:spcBef>
        <a:buFont typeface="Arial" pitchFamily="34" charset="0"/>
        <a:buNone/>
        <a:defRPr sz="1400" kern="1200">
          <a:solidFill>
            <a:schemeClr val="tx2"/>
          </a:solidFill>
          <a:latin typeface="+mn-lt"/>
          <a:ea typeface="+mn-ea"/>
          <a:cs typeface="+mn-cs"/>
        </a:defRPr>
      </a:lvl8pPr>
      <a:lvl9pPr marL="0" indent="0" algn="ctr" defTabSz="914400" rtl="0" eaLnBrk="1" latinLnBrk="0" hangingPunct="1">
        <a:lnSpc>
          <a:spcPct val="100000"/>
        </a:lnSpc>
        <a:spcBef>
          <a:spcPts val="1200"/>
        </a:spcBef>
        <a:buFont typeface="Arial" pitchFamily="34" charset="0"/>
        <a:buNone/>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Υπότιτλος 3"/>
          <p:cNvSpPr>
            <a:spLocks noGrp="1"/>
          </p:cNvSpPr>
          <p:nvPr>
            <p:ph type="subTitle" idx="1"/>
          </p:nvPr>
        </p:nvSpPr>
        <p:spPr>
          <a:xfrm>
            <a:off x="1403648" y="4437112"/>
            <a:ext cx="6400800" cy="1752600"/>
          </a:xfrm>
        </p:spPr>
        <p:txBody>
          <a:bodyPr/>
          <a:lstStyle/>
          <a:p>
            <a:r>
              <a:rPr lang="el-GR" sz="2800" dirty="0" smtClean="0">
                <a:solidFill>
                  <a:schemeClr val="tx1"/>
                </a:solidFill>
                <a:latin typeface="Arial Black" pitchFamily="34" charset="0"/>
              </a:rPr>
              <a:t>4586 ΣΤΑΥΡΟΣ ΣΦΕΤΚΟΣ</a:t>
            </a:r>
            <a:endParaRPr lang="el-GR" sz="2800" dirty="0">
              <a:solidFill>
                <a:schemeClr val="tx1"/>
              </a:solidFill>
              <a:latin typeface="Arial Black" pitchFamily="34" charset="0"/>
            </a:endParaRPr>
          </a:p>
        </p:txBody>
      </p:sp>
      <p:sp>
        <p:nvSpPr>
          <p:cNvPr id="2" name="Τίτλος 1"/>
          <p:cNvSpPr>
            <a:spLocks noGrp="1"/>
          </p:cNvSpPr>
          <p:nvPr>
            <p:ph type="title"/>
          </p:nvPr>
        </p:nvSpPr>
        <p:spPr>
          <a:xfrm>
            <a:off x="755576" y="1124744"/>
            <a:ext cx="7772400" cy="2016224"/>
          </a:xfrm>
        </p:spPr>
        <p:txBody>
          <a:bodyPr/>
          <a:lstStyle/>
          <a:p>
            <a:r>
              <a:rPr lang="el-GR" dirty="0" smtClean="0">
                <a:latin typeface="Arial Black" pitchFamily="34" charset="0"/>
              </a:rPr>
              <a:t>Η ΒΑΡΥΤΗΤΑ</a:t>
            </a:r>
            <a:endParaRPr lang="el-GR" dirty="0">
              <a:latin typeface="Arial Black" pitchFamily="34" charset="0"/>
            </a:endParaRPr>
          </a:p>
        </p:txBody>
      </p:sp>
      <p:sp>
        <p:nvSpPr>
          <p:cNvPr id="6" name="Θέση αριθμού διαφάνειας 5"/>
          <p:cNvSpPr>
            <a:spLocks noGrp="1"/>
          </p:cNvSpPr>
          <p:nvPr>
            <p:ph type="sldNum" sz="quarter" idx="11"/>
          </p:nvPr>
        </p:nvSpPr>
        <p:spPr/>
        <p:txBody>
          <a:bodyPr/>
          <a:lstStyle/>
          <a:p>
            <a:fld id="{8FB4DA39-0ACF-4887-A49C-FEF0717397B7}" type="slidenum">
              <a:rPr lang="el-GR" smtClean="0"/>
              <a:t>1</a:t>
            </a:fld>
            <a:endParaRPr lang="el-GR"/>
          </a:p>
        </p:txBody>
      </p:sp>
    </p:spTree>
    <p:extLst>
      <p:ext uri="{BB962C8B-B14F-4D97-AF65-F5344CB8AC3E}">
        <p14:creationId xmlns:p14="http://schemas.microsoft.com/office/powerpoint/2010/main" val="4037890149"/>
      </p:ext>
    </p:extLst>
  </p:cSld>
  <p:clrMapOvr>
    <a:masterClrMapping/>
  </p:clrMapOvr>
  <mc:AlternateContent xmlns:mc="http://schemas.openxmlformats.org/markup-compatibility/2006">
    <mc:Choice xmlns:p14="http://schemas.microsoft.com/office/powerpoint/2010/main" Requires="p14">
      <p:transition p14:dur="100">
        <p:cut/>
      </p:transition>
    </mc:Choice>
    <mc:Fallback>
      <p:transition>
        <p:cu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Θέση περιεχομένου 2"/>
          <p:cNvSpPr>
            <a:spLocks noGrp="1"/>
          </p:cNvSpPr>
          <p:nvPr>
            <p:ph sz="quarter" idx="13"/>
          </p:nvPr>
        </p:nvSpPr>
        <p:spPr/>
        <p:txBody>
          <a:bodyPr>
            <a:normAutofit lnSpcReduction="10000"/>
          </a:bodyPr>
          <a:lstStyle/>
          <a:p>
            <a:r>
              <a:rPr lang="el-GR" dirty="0" smtClean="0"/>
              <a:t>Στη φυσική, βαρύτητα ονομάζεται η ιδιότητα των υλικών σωμάτων να έλκουν και να έλκονται αμοιβαία με άλλα υλικά σώματα. </a:t>
            </a:r>
          </a:p>
          <a:p>
            <a:r>
              <a:rPr lang="el-GR" dirty="0" smtClean="0"/>
              <a:t>Τα </a:t>
            </a:r>
            <a:r>
              <a:rPr lang="el-GR" dirty="0" err="1" smtClean="0"/>
              <a:t>ελκόμενα</a:t>
            </a:r>
            <a:r>
              <a:rPr lang="el-GR" dirty="0" smtClean="0"/>
              <a:t> σώματα κινούνται με επιταχυνόμενη κίνηση προς το έλκον σώμα. Οι έλξεις είναι αμοιβαίες. </a:t>
            </a:r>
          </a:p>
          <a:p>
            <a:r>
              <a:rPr lang="el-GR" dirty="0" smtClean="0"/>
              <a:t>Το μέτρο της αντίστασης, που παρουσιάζει κάθε σώμα στη μεταβολή της κινητικής του κατάστασης, το ονομάζουμε μάζα του σώματος. </a:t>
            </a:r>
          </a:p>
          <a:p>
            <a:r>
              <a:rPr lang="el-GR" dirty="0" smtClean="0"/>
              <a:t>Η δύναμη έλξης, που ονομάζεται βάρος, είναι μεγαλύτερη όταν τα σώματα είναι πλησιέστερα ή όταν έχουν μεγαλύτερη μάζα. </a:t>
            </a:r>
            <a:endParaRPr lang="el-GR" dirty="0"/>
          </a:p>
        </p:txBody>
      </p:sp>
      <p:sp>
        <p:nvSpPr>
          <p:cNvPr id="2" name="Τίτλος 1"/>
          <p:cNvSpPr>
            <a:spLocks noGrp="1"/>
          </p:cNvSpPr>
          <p:nvPr>
            <p:ph type="title"/>
          </p:nvPr>
        </p:nvSpPr>
        <p:spPr/>
        <p:txBody>
          <a:bodyPr/>
          <a:lstStyle/>
          <a:p>
            <a:r>
              <a:rPr lang="el-GR" dirty="0" smtClean="0"/>
              <a:t>Η ΒΑΡΥΤΗΤΑ</a:t>
            </a:r>
            <a:endParaRPr lang="el-GR" dirty="0"/>
          </a:p>
        </p:txBody>
      </p:sp>
      <p:sp>
        <p:nvSpPr>
          <p:cNvPr id="5" name="Θέση αριθμού διαφάνειας 4"/>
          <p:cNvSpPr>
            <a:spLocks noGrp="1"/>
          </p:cNvSpPr>
          <p:nvPr>
            <p:ph type="sldNum" sz="quarter" idx="15"/>
          </p:nvPr>
        </p:nvSpPr>
        <p:spPr/>
        <p:txBody>
          <a:bodyPr/>
          <a:lstStyle/>
          <a:p>
            <a:fld id="{8FB4DA39-0ACF-4887-A49C-FEF0717397B7}" type="slidenum">
              <a:rPr lang="el-GR" smtClean="0"/>
              <a:t>2</a:t>
            </a:fld>
            <a:endParaRPr lang="el-GR" dirty="0"/>
          </a:p>
        </p:txBody>
      </p:sp>
    </p:spTree>
    <p:extLst>
      <p:ext uri="{BB962C8B-B14F-4D97-AF65-F5344CB8AC3E}">
        <p14:creationId xmlns:p14="http://schemas.microsoft.com/office/powerpoint/2010/main" val="1594967376"/>
      </p:ext>
    </p:extLst>
  </p:cSld>
  <p:clrMapOvr>
    <a:masterClrMapping/>
  </p:clrMapOvr>
  <mc:AlternateContent xmlns:mc="http://schemas.openxmlformats.org/markup-compatibility/2006">
    <mc:Choice xmlns:p14="http://schemas.microsoft.com/office/powerpoint/2010/main" Requires="p14">
      <p:transition spd="slow" p14:dur="1600">
        <p14:conveyor dir="l"/>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Θέση περιεχομένου 2"/>
          <p:cNvSpPr>
            <a:spLocks noGrp="1"/>
          </p:cNvSpPr>
          <p:nvPr>
            <p:ph sz="quarter" idx="13"/>
          </p:nvPr>
        </p:nvSpPr>
        <p:spPr/>
        <p:txBody>
          <a:bodyPr>
            <a:normAutofit fontScale="92500" lnSpcReduction="10000"/>
          </a:bodyPr>
          <a:lstStyle/>
          <a:p>
            <a:r>
              <a:rPr lang="el-GR" dirty="0" smtClean="0"/>
              <a:t>Το 1687 ο Άγγλος μαθηματικός Σερ Ισαάκ Νεύτων (</a:t>
            </a:r>
            <a:r>
              <a:rPr lang="el-GR" dirty="0" err="1" smtClean="0"/>
              <a:t>Sir</a:t>
            </a:r>
            <a:r>
              <a:rPr lang="el-GR" dirty="0" smtClean="0"/>
              <a:t> </a:t>
            </a:r>
            <a:r>
              <a:rPr lang="el-GR" dirty="0" err="1" smtClean="0"/>
              <a:t>Isaac</a:t>
            </a:r>
            <a:r>
              <a:rPr lang="el-GR" dirty="0" smtClean="0"/>
              <a:t> </a:t>
            </a:r>
            <a:r>
              <a:rPr lang="el-GR" dirty="0" err="1" smtClean="0"/>
              <a:t>Newton</a:t>
            </a:r>
            <a:r>
              <a:rPr lang="el-GR" dirty="0" smtClean="0"/>
              <a:t>) δημοσίευσε το διάσημο έργο του "</a:t>
            </a:r>
            <a:r>
              <a:rPr lang="el-GR" dirty="0" err="1" smtClean="0"/>
              <a:t>Principia</a:t>
            </a:r>
            <a:r>
              <a:rPr lang="el-GR" dirty="0" smtClean="0"/>
              <a:t>", στο οποίο και διατυπώθηκε το πρώτο αξίωμα για την βαρύτητα, το οποίο είχε παγκόσμια ισχύ γραμμένο στη λατινική γλώσσα. Όπως το έθεσε ο ίδιος, "Συμπέρανα ότι οι δυνάμεις που συγκρατούν τους πλανήτες στην τροχιά τους πρέπει να είναι αντιστρόφως (ανάλογες) ως προς τα τετράγωνα των αποστάσεων από τα κέντρα γύρω από τα οποία περιφέρονται· και εξ αυτού συνέκρινα τη δύναμη που απαιτείται για να συγκρατεί τη Σελήνη στην τροχιά της με την ισχύ της βαρύτητας στην επιφάνεια της Γης, και τις βρήκαν να συμφωνούν με ικανοποιητική προσέγγιση". Οι περισσότεροι σύγχρονοι μη-σχετικιστικοί υπολογισμοί για τη βαρύτητα βασίζονται στο έργο του Νεύτωνα.</a:t>
            </a:r>
          </a:p>
          <a:p>
            <a:endParaRPr lang="el-GR" dirty="0"/>
          </a:p>
        </p:txBody>
      </p:sp>
      <p:sp>
        <p:nvSpPr>
          <p:cNvPr id="2" name="Τίτλος 1"/>
          <p:cNvSpPr>
            <a:spLocks noGrp="1"/>
          </p:cNvSpPr>
          <p:nvPr>
            <p:ph type="title"/>
          </p:nvPr>
        </p:nvSpPr>
        <p:spPr/>
        <p:txBody>
          <a:bodyPr/>
          <a:lstStyle/>
          <a:p>
            <a:r>
              <a:rPr lang="el-GR" dirty="0" smtClean="0"/>
              <a:t>ΠΟΙΟΣ ΤΗΝ ΑΝΑΚΑΛΥΨΕ</a:t>
            </a:r>
            <a:endParaRPr lang="el-GR" dirty="0"/>
          </a:p>
        </p:txBody>
      </p:sp>
      <p:sp>
        <p:nvSpPr>
          <p:cNvPr id="5" name="Θέση αριθμού διαφάνειας 4"/>
          <p:cNvSpPr>
            <a:spLocks noGrp="1"/>
          </p:cNvSpPr>
          <p:nvPr>
            <p:ph type="sldNum" sz="quarter" idx="15"/>
          </p:nvPr>
        </p:nvSpPr>
        <p:spPr/>
        <p:txBody>
          <a:bodyPr/>
          <a:lstStyle/>
          <a:p>
            <a:fld id="{8FB4DA39-0ACF-4887-A49C-FEF0717397B7}" type="slidenum">
              <a:rPr lang="el-GR" smtClean="0"/>
              <a:t>3</a:t>
            </a:fld>
            <a:endParaRPr lang="el-GR"/>
          </a:p>
        </p:txBody>
      </p:sp>
    </p:spTree>
    <p:extLst>
      <p:ext uri="{BB962C8B-B14F-4D97-AF65-F5344CB8AC3E}">
        <p14:creationId xmlns:p14="http://schemas.microsoft.com/office/powerpoint/2010/main" val="1259758782"/>
      </p:ext>
    </p:extLst>
  </p:cSld>
  <p:clrMapOvr>
    <a:masterClrMapping/>
  </p:clrMapOvr>
  <mc:AlternateContent xmlns:mc="http://schemas.openxmlformats.org/markup-compatibility/2006">
    <mc:Choice xmlns:p14="http://schemas.microsoft.com/office/powerpoint/2010/main" Requires="p14">
      <p:transition spd="slow" p14:dur="1600">
        <p14:conveyor dir="l"/>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Θέση περιεχομένου 2"/>
          <p:cNvSpPr>
            <a:spLocks noGrp="1"/>
          </p:cNvSpPr>
          <p:nvPr>
            <p:ph sz="quarter" idx="13"/>
          </p:nvPr>
        </p:nvSpPr>
        <p:spPr/>
        <p:txBody>
          <a:bodyPr>
            <a:normAutofit/>
          </a:bodyPr>
          <a:lstStyle/>
          <a:p>
            <a:r>
              <a:rPr lang="el-GR" dirty="0" smtClean="0"/>
              <a:t>Η βαρύτητα συγκρατεί ενωμένο το γαλαξία, διαπερνώντας τους πλανήτες, ακόμα και το σώμα μας: χάρη στη βαρύτητα μπορούμε και περπατάμε πάνω στη Γη. Η βαρύτητα στη Γη έλκει τα υλικά σώματα και προκαλεί την πτώση τους στην επιφάνειά της όταν αφεθούν ελεύθερα. Χάρη σε αυτήν, υπάρχουν ο πλανήτης μας, ο Ήλιος, και άλλα αστρικά σώματα. Χωρίς τη βαρύτητα δε θα υπήρχε η ζωή όπως τη γνωρίζουμε σήμερα: ξεχάστε την τροχιά της Γης και των υπόλοιπων πλανητών γύρω από τον Ήλιο, την τροχιά της σελήνης γύρω από τη Γη, το σχηματισμό παλιρροιών κ.α..</a:t>
            </a:r>
            <a:endParaRPr lang="el-GR" dirty="0"/>
          </a:p>
        </p:txBody>
      </p:sp>
      <p:sp>
        <p:nvSpPr>
          <p:cNvPr id="2" name="Τίτλος 1"/>
          <p:cNvSpPr>
            <a:spLocks noGrp="1"/>
          </p:cNvSpPr>
          <p:nvPr>
            <p:ph type="title"/>
          </p:nvPr>
        </p:nvSpPr>
        <p:spPr/>
        <p:txBody>
          <a:bodyPr/>
          <a:lstStyle/>
          <a:p>
            <a:r>
              <a:rPr lang="el-GR" dirty="0" smtClean="0"/>
              <a:t>ΠΩΣ ΜΑΣ ΕΠΗΡΕΑΖΕΙ </a:t>
            </a:r>
            <a:endParaRPr lang="el-GR" dirty="0"/>
          </a:p>
        </p:txBody>
      </p:sp>
      <p:sp>
        <p:nvSpPr>
          <p:cNvPr id="5" name="Θέση αριθμού διαφάνειας 4"/>
          <p:cNvSpPr>
            <a:spLocks noGrp="1"/>
          </p:cNvSpPr>
          <p:nvPr>
            <p:ph type="sldNum" sz="quarter" idx="15"/>
          </p:nvPr>
        </p:nvSpPr>
        <p:spPr/>
        <p:txBody>
          <a:bodyPr/>
          <a:lstStyle/>
          <a:p>
            <a:fld id="{8FB4DA39-0ACF-4887-A49C-FEF0717397B7}" type="slidenum">
              <a:rPr lang="el-GR" smtClean="0"/>
              <a:t>4</a:t>
            </a:fld>
            <a:endParaRPr lang="el-GR"/>
          </a:p>
        </p:txBody>
      </p:sp>
    </p:spTree>
    <p:extLst>
      <p:ext uri="{BB962C8B-B14F-4D97-AF65-F5344CB8AC3E}">
        <p14:creationId xmlns:p14="http://schemas.microsoft.com/office/powerpoint/2010/main" val="1733218568"/>
      </p:ext>
    </p:extLst>
  </p:cSld>
  <p:clrMapOvr>
    <a:masterClrMapping/>
  </p:clrMapOvr>
  <mc:AlternateContent xmlns:mc="http://schemas.openxmlformats.org/markup-compatibility/2006">
    <mc:Choice xmlns:p14="http://schemas.microsoft.com/office/powerpoint/2010/main" Requires="p14">
      <p:transition spd="slow" p14:dur="1600">
        <p14:conveyor dir="l"/>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Θέση περιεχομένου 2"/>
          <p:cNvSpPr>
            <a:spLocks noGrp="1"/>
          </p:cNvSpPr>
          <p:nvPr>
            <p:ph sz="quarter" idx="13"/>
          </p:nvPr>
        </p:nvSpPr>
        <p:spPr/>
        <p:txBody>
          <a:bodyPr>
            <a:normAutofit lnSpcReduction="10000"/>
          </a:bodyPr>
          <a:lstStyle/>
          <a:p>
            <a:r>
              <a:rPr lang="el-GR" dirty="0" smtClean="0"/>
              <a:t>Η βαρύτητα στην επιφάνεια της Σελήνης είναι σε ένταση το 1/6 περίπου αυτής της Γης. Περιστρέφεται στον ελαφρώς κεκλιμένο άξονά της σε 27 ημέρες 7 ώρες και 43 λεπτά, ακριβώς στον ίδιο χρόνο που διαρκεί η τροχιακή περιφορά της γύρω από τη Γη. Αυτός ο συντονισμός είναι και ο λόγος που από τη Γη είναι ορατή μόνο η μια πλευρά της Σελήνης, η οποία χαρακτηρίζεται από σκοτεινές ηφαιστειακές θάλασσες οι οποίες βρίσκονται ανάμεσα στα λαμπρά υψίπεδα και τους κρατήρες. Αν και φαίνεται λαμπρή, στην πραγματικότητα, η επιφάνεια της Σελήνης είναι αρκετά σκοτεινή, με </a:t>
            </a:r>
            <a:r>
              <a:rPr lang="el-GR" dirty="0" err="1" smtClean="0"/>
              <a:t>ανακλαστικότητα</a:t>
            </a:r>
            <a:r>
              <a:rPr lang="el-GR" dirty="0" smtClean="0"/>
              <a:t> παρόμοια με αυτή της ασφάλτου.</a:t>
            </a:r>
            <a:endParaRPr lang="el-GR" dirty="0"/>
          </a:p>
        </p:txBody>
      </p:sp>
      <p:sp>
        <p:nvSpPr>
          <p:cNvPr id="2" name="Τίτλος 1"/>
          <p:cNvSpPr>
            <a:spLocks noGrp="1"/>
          </p:cNvSpPr>
          <p:nvPr>
            <p:ph type="title"/>
          </p:nvPr>
        </p:nvSpPr>
        <p:spPr/>
        <p:txBody>
          <a:bodyPr/>
          <a:lstStyle/>
          <a:p>
            <a:r>
              <a:rPr lang="el-GR" dirty="0" smtClean="0"/>
              <a:t>Η ΒΑΡΥΤΗΤΑ ΣΤΗ ΣΕΛΗΝΗ</a:t>
            </a:r>
            <a:endParaRPr lang="el-GR" dirty="0"/>
          </a:p>
        </p:txBody>
      </p:sp>
      <p:sp>
        <p:nvSpPr>
          <p:cNvPr id="5" name="Θέση αριθμού διαφάνειας 4"/>
          <p:cNvSpPr>
            <a:spLocks noGrp="1"/>
          </p:cNvSpPr>
          <p:nvPr>
            <p:ph type="sldNum" sz="quarter" idx="15"/>
          </p:nvPr>
        </p:nvSpPr>
        <p:spPr/>
        <p:txBody>
          <a:bodyPr/>
          <a:lstStyle/>
          <a:p>
            <a:fld id="{8FB4DA39-0ACF-4887-A49C-FEF0717397B7}" type="slidenum">
              <a:rPr lang="el-GR" smtClean="0"/>
              <a:t>5</a:t>
            </a:fld>
            <a:endParaRPr lang="el-GR"/>
          </a:p>
        </p:txBody>
      </p:sp>
    </p:spTree>
    <p:extLst>
      <p:ext uri="{BB962C8B-B14F-4D97-AF65-F5344CB8AC3E}">
        <p14:creationId xmlns:p14="http://schemas.microsoft.com/office/powerpoint/2010/main" val="3986499994"/>
      </p:ext>
    </p:extLst>
  </p:cSld>
  <p:clrMapOvr>
    <a:masterClrMapping/>
  </p:clrMapOvr>
  <mc:AlternateContent xmlns:mc="http://schemas.openxmlformats.org/markup-compatibility/2006">
    <mc:Choice xmlns:p14="http://schemas.microsoft.com/office/powerpoint/2010/main" Requires="p14">
      <p:transition spd="slow" p14:dur="1600">
        <p14:conveyor dir="l"/>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Θέση περιεχομένου 2"/>
          <p:cNvSpPr>
            <a:spLocks noGrp="1"/>
          </p:cNvSpPr>
          <p:nvPr>
            <p:ph sz="quarter" idx="13"/>
          </p:nvPr>
        </p:nvSpPr>
        <p:spPr/>
        <p:txBody>
          <a:bodyPr/>
          <a:lstStyle/>
          <a:p>
            <a:r>
              <a:rPr lang="el-GR" dirty="0" smtClean="0"/>
              <a:t>ΕΥΧΑΡΙΣΤΩ ΓΙΑ ΤΟΝ ΧΡΟΝΟ ΣΑΣ</a:t>
            </a:r>
            <a:endParaRPr lang="el-GR" dirty="0"/>
          </a:p>
        </p:txBody>
      </p:sp>
      <p:sp>
        <p:nvSpPr>
          <p:cNvPr id="2" name="Τίτλος 1"/>
          <p:cNvSpPr>
            <a:spLocks noGrp="1"/>
          </p:cNvSpPr>
          <p:nvPr>
            <p:ph type="title"/>
          </p:nvPr>
        </p:nvSpPr>
        <p:spPr/>
        <p:txBody>
          <a:bodyPr/>
          <a:lstStyle/>
          <a:p>
            <a:r>
              <a:rPr lang="el-GR" dirty="0" smtClean="0"/>
              <a:t>ΤΕΛΟΣ</a:t>
            </a:r>
            <a:endParaRPr lang="el-GR" dirty="0"/>
          </a:p>
        </p:txBody>
      </p:sp>
      <p:sp>
        <p:nvSpPr>
          <p:cNvPr id="6" name="Θέση αριθμού διαφάνειας 5"/>
          <p:cNvSpPr>
            <a:spLocks noGrp="1"/>
          </p:cNvSpPr>
          <p:nvPr>
            <p:ph type="sldNum" sz="quarter" idx="15"/>
          </p:nvPr>
        </p:nvSpPr>
        <p:spPr/>
        <p:txBody>
          <a:bodyPr/>
          <a:lstStyle/>
          <a:p>
            <a:fld id="{8FB4DA39-0ACF-4887-A49C-FEF0717397B7}" type="slidenum">
              <a:rPr lang="el-GR" smtClean="0"/>
              <a:t>6</a:t>
            </a:fld>
            <a:endParaRPr lang="el-GR"/>
          </a:p>
        </p:txBody>
      </p:sp>
      <p:pic>
        <p:nvPicPr>
          <p:cNvPr id="4" name="Εικόνα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39850" y="3429000"/>
            <a:ext cx="6464300" cy="2736304"/>
          </a:xfrm>
          <a:prstGeom prst="rect">
            <a:avLst/>
          </a:prstGeom>
        </p:spPr>
      </p:pic>
    </p:spTree>
    <p:extLst>
      <p:ext uri="{BB962C8B-B14F-4D97-AF65-F5344CB8AC3E}">
        <p14:creationId xmlns:p14="http://schemas.microsoft.com/office/powerpoint/2010/main" val="1601357571"/>
      </p:ext>
    </p:extLst>
  </p:cSld>
  <p:clrMapOvr>
    <a:masterClrMapping/>
  </p:clrMapOvr>
  <mc:AlternateContent xmlns:mc="http://schemas.openxmlformats.org/markup-compatibility/2006">
    <mc:Choice xmlns:p14="http://schemas.microsoft.com/office/powerpoint/2010/main" Requires="p14">
      <p:transition spd="slow" p14:dur="1600">
        <p14:conveyor dir="l"/>
      </p:transition>
    </mc:Choice>
    <mc:Fallback>
      <p:transition spd="slow">
        <p:fade/>
      </p:transition>
    </mc:Fallback>
  </mc:AlternateContent>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Προσαρμοσμένη σχεδίαση">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BlackTie">
  <a:themeElements>
    <a:clrScheme name="BlackTie">
      <a:dk1>
        <a:srgbClr val="000000"/>
      </a:dk1>
      <a:lt1>
        <a:srgbClr val="FFFFFF"/>
      </a:lt1>
      <a:dk2>
        <a:srgbClr val="46464A"/>
      </a:dk2>
      <a:lt2>
        <a:srgbClr val="E3DCCF"/>
      </a:lt2>
      <a:accent1>
        <a:srgbClr val="6F6F74"/>
      </a:accent1>
      <a:accent2>
        <a:srgbClr val="A7B789"/>
      </a:accent2>
      <a:accent3>
        <a:srgbClr val="BEAE98"/>
      </a:accent3>
      <a:accent4>
        <a:srgbClr val="92A9B9"/>
      </a:accent4>
      <a:accent5>
        <a:srgbClr val="9C8265"/>
      </a:accent5>
      <a:accent6>
        <a:srgbClr val="8D6974"/>
      </a:accent6>
      <a:hlink>
        <a:srgbClr val="67AABF"/>
      </a:hlink>
      <a:folHlink>
        <a:srgbClr val="B1B5AB"/>
      </a:folHlink>
    </a:clrScheme>
    <a:fontScheme name="Black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BlackTie">
      <a:fillStyleLst>
        <a:solidFill>
          <a:schemeClr val="phClr"/>
        </a:solidFill>
        <a:gradFill rotWithShape="1">
          <a:gsLst>
            <a:gs pos="0">
              <a:schemeClr val="phClr">
                <a:tint val="45000"/>
                <a:satMod val="220000"/>
              </a:schemeClr>
            </a:gs>
            <a:gs pos="30000">
              <a:schemeClr val="phClr">
                <a:tint val="61000"/>
                <a:satMod val="220000"/>
              </a:schemeClr>
            </a:gs>
            <a:gs pos="45000">
              <a:schemeClr val="phClr">
                <a:tint val="66000"/>
                <a:satMod val="240000"/>
              </a:schemeClr>
            </a:gs>
            <a:gs pos="55000">
              <a:schemeClr val="phClr">
                <a:tint val="66000"/>
                <a:satMod val="220000"/>
              </a:schemeClr>
            </a:gs>
            <a:gs pos="73000">
              <a:schemeClr val="phClr">
                <a:tint val="61000"/>
                <a:satMod val="220000"/>
              </a:schemeClr>
            </a:gs>
            <a:gs pos="100000">
              <a:schemeClr val="phClr">
                <a:tint val="45000"/>
                <a:satMod val="220000"/>
              </a:schemeClr>
            </a:gs>
          </a:gsLst>
          <a:lin ang="950000" scaled="1"/>
        </a:gradFill>
        <a:gradFill rotWithShape="1">
          <a:gsLst>
            <a:gs pos="0">
              <a:schemeClr val="phClr">
                <a:shade val="63000"/>
                <a:satMod val="110000"/>
              </a:schemeClr>
            </a:gs>
            <a:gs pos="30000">
              <a:schemeClr val="phClr">
                <a:shade val="90000"/>
                <a:satMod val="120000"/>
              </a:schemeClr>
            </a:gs>
            <a:gs pos="45000">
              <a:schemeClr val="phClr">
                <a:shade val="100000"/>
                <a:satMod val="128000"/>
              </a:schemeClr>
            </a:gs>
            <a:gs pos="55000">
              <a:schemeClr val="phClr">
                <a:shade val="100000"/>
                <a:satMod val="128000"/>
              </a:schemeClr>
            </a:gs>
            <a:gs pos="73000">
              <a:schemeClr val="phClr">
                <a:shade val="90000"/>
                <a:satMod val="120000"/>
              </a:schemeClr>
            </a:gs>
            <a:gs pos="100000">
              <a:schemeClr val="phClr">
                <a:shade val="63000"/>
                <a:satMod val="110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1909" dir="5400000" rotWithShape="0">
              <a:srgbClr val="000000">
                <a:alpha val="40000"/>
              </a:srgbClr>
            </a:outerShdw>
          </a:effectLst>
        </a:effectStyle>
        <a:effectStyle>
          <a:effectLst>
            <a:outerShdw blurRad="57150" dist="38100" dir="5400000" algn="br" rotWithShape="0">
              <a:srgbClr val="000000">
                <a:alpha val="57000"/>
              </a:srgbClr>
            </a:outerShdw>
          </a:effectLst>
          <a:scene3d>
            <a:camera prst="orthographicFront">
              <a:rot lat="0" lon="0" rev="0"/>
            </a:camera>
            <a:lightRig rig="twoPt" dir="t">
              <a:rot lat="0" lon="0" rev="1800000"/>
            </a:lightRig>
          </a:scene3d>
          <a:sp3d>
            <a:bevelT w="44450" h="31750" prst="coolSlant"/>
          </a:sp3d>
        </a:effectStyle>
      </a:effectStyleLst>
      <a:bgFillStyleLst>
        <a:solidFill>
          <a:schemeClr val="phClr"/>
        </a:solidFill>
        <a:blipFill rotWithShape="1">
          <a:blip xmlns:r="http://schemas.openxmlformats.org/officeDocument/2006/relationships" r:embed="rId1">
            <a:duotone>
              <a:schemeClr val="phClr">
                <a:tint val="95000"/>
              </a:schemeClr>
              <a:schemeClr val="phClr">
                <a:shade val="20000"/>
              </a:schemeClr>
            </a:duotone>
          </a:blip>
          <a:stretch/>
        </a:blipFill>
        <a:gradFill rotWithShape="1">
          <a:gsLst>
            <a:gs pos="0">
              <a:schemeClr val="phClr">
                <a:tint val="40000"/>
                <a:satMod val="350000"/>
              </a:schemeClr>
            </a:gs>
            <a:gs pos="40000">
              <a:schemeClr val="phClr">
                <a:tint val="45000"/>
                <a:shade val="99000"/>
                <a:satMod val="350000"/>
              </a:schemeClr>
            </a:gs>
            <a:gs pos="100000">
              <a:schemeClr val="phClr">
                <a:shade val="30000"/>
                <a:satMod val="255000"/>
              </a:schemeClr>
            </a:gs>
          </a:gsLst>
          <a:path path="circle">
            <a:fillToRect l="50000" t="-80000" r="50000" b="180000"/>
          </a:path>
        </a:gradFill>
      </a:bgFillStyleLst>
    </a:fmtScheme>
  </a:themeElements>
  <a:objectDefaults/>
  <a:extraClrSchemeLst/>
</a:theme>
</file>

<file path=ppt/theme/theme3.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55</TotalTime>
  <Words>244</Words>
  <Application>Microsoft Office PowerPoint</Application>
  <PresentationFormat>Προβολή στην οθόνη (4:3)</PresentationFormat>
  <Paragraphs>21</Paragraphs>
  <Slides>6</Slides>
  <Notes>0</Notes>
  <HiddenSlides>0</HiddenSlides>
  <MMClips>0</MMClips>
  <ScaleCrop>false</ScaleCrop>
  <HeadingPairs>
    <vt:vector size="4" baseType="variant">
      <vt:variant>
        <vt:lpstr>Θέμα</vt:lpstr>
      </vt:variant>
      <vt:variant>
        <vt:i4>2</vt:i4>
      </vt:variant>
      <vt:variant>
        <vt:lpstr>Τίτλοι διαφανειών</vt:lpstr>
      </vt:variant>
      <vt:variant>
        <vt:i4>6</vt:i4>
      </vt:variant>
    </vt:vector>
  </HeadingPairs>
  <TitlesOfParts>
    <vt:vector size="8" baseType="lpstr">
      <vt:lpstr>Προσαρμοσμένη σχεδίαση</vt:lpstr>
      <vt:lpstr>BlackTie</vt:lpstr>
      <vt:lpstr>Η ΒΑΡΥΤΗΤΑ</vt:lpstr>
      <vt:lpstr>Η ΒΑΡΥΤΗΤΑ</vt:lpstr>
      <vt:lpstr>ΠΟΙΟΣ ΤΗΝ ΑΝΑΚΑΛΥΨΕ</vt:lpstr>
      <vt:lpstr>ΠΩΣ ΜΑΣ ΕΠΗΡΕΑΖΕΙ </vt:lpstr>
      <vt:lpstr>Η ΒΑΡΥΤΗΤΑ ΣΤΗ ΣΕΛΗΝΗ</vt:lpstr>
      <vt:lpstr>ΤΕΛΟΣ</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Η ΒΑΡΥΤΗΤΑ</dc:title>
  <dc:creator>USER</dc:creator>
  <cp:lastModifiedBy>USER</cp:lastModifiedBy>
  <cp:revision>6</cp:revision>
  <dcterms:created xsi:type="dcterms:W3CDTF">2018-04-23T14:17:01Z</dcterms:created>
  <dcterms:modified xsi:type="dcterms:W3CDTF">2018-04-23T15:12:59Z</dcterms:modified>
</cp:coreProperties>
</file>